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notesSlides/notesSlide13.xml" ContentType="application/vnd.openxmlformats-officedocument.presentationml.notesSlide+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22.xml" ContentType="application/vnd.openxmlformats-officedocument.presentationml.slideLayout+xml"/>
  <Override PartName="/ppt/diagrams/quickStyle18.xml" ContentType="application/vnd.openxmlformats-officedocument.drawingml.diagramStyle+xml"/>
  <Override PartName="/ppt/diagrams/layout18.xml" ContentType="application/vnd.openxmlformats-officedocument.drawingml.diagramLayout+xml"/>
  <Override PartName="/ppt/diagrams/colors18.xml" ContentType="application/vnd.openxmlformats-officedocument.drawingml.diagramColors+xml"/>
  <Override PartName="/ppt/diagrams/colors17.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drawing17.xml" ContentType="application/vnd.ms-office.drawingml.diagramDrawing+xml"/>
  <Override PartName="/ppt/diagrams/colors16.xml" ContentType="application/vnd.openxmlformats-officedocument.drawingml.diagramCol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8.xml" ContentType="application/vnd.ms-office.drawingml.diagramDrawing+xml"/>
  <Override PartName="/ppt/diagrams/layout16.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layout6.xml" ContentType="application/vnd.openxmlformats-officedocument.drawingml.diagramLayout+xml"/>
  <Override PartName="/ppt/diagrams/drawing5.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colors15.xml" ContentType="application/vnd.openxmlformats-officedocument.drawingml.diagramColors+xml"/>
  <Override PartName="/ppt/diagrams/drawing15.xml" ContentType="application/vnd.ms-office.drawingml.diagramDrawing+xml"/>
  <Override PartName="/ppt/diagrams/quickStyle15.xml" ContentType="application/vnd.openxmlformats-officedocument.drawingml.diagramStyle+xml"/>
  <Override PartName="/ppt/diagrams/layout15.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quickStyle16.xml" ContentType="application/vnd.openxmlformats-officedocument.drawingml.diagramStyle+xml"/>
  <Override PartName="/ppt/diagrams/layout11.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7" r:id="rId2"/>
    <p:sldId id="339" r:id="rId3"/>
    <p:sldId id="369" r:id="rId4"/>
    <p:sldId id="307" r:id="rId5"/>
    <p:sldId id="341" r:id="rId6"/>
    <p:sldId id="340" r:id="rId7"/>
    <p:sldId id="306" r:id="rId8"/>
    <p:sldId id="344" r:id="rId9"/>
    <p:sldId id="345" r:id="rId10"/>
    <p:sldId id="343" r:id="rId11"/>
    <p:sldId id="290" r:id="rId12"/>
    <p:sldId id="330" r:id="rId13"/>
    <p:sldId id="334" r:id="rId14"/>
    <p:sldId id="331" r:id="rId15"/>
    <p:sldId id="335" r:id="rId16"/>
    <p:sldId id="336" r:id="rId17"/>
    <p:sldId id="332" r:id="rId18"/>
    <p:sldId id="337" r:id="rId19"/>
    <p:sldId id="346" r:id="rId20"/>
    <p:sldId id="311" r:id="rId21"/>
    <p:sldId id="368" r:id="rId22"/>
    <p:sldId id="285" r:id="rId23"/>
  </p:sldIdLst>
  <p:sldSz cx="9144000" cy="6858000" type="screen4x3"/>
  <p:notesSz cx="6858000" cy="9296400"/>
  <p:defaultTextStyle>
    <a:defPPr>
      <a:defRPr lang="en-US"/>
    </a:defPPr>
    <a:lvl1pPr algn="l" defTabSz="457200" rtl="0" fontAlgn="base">
      <a:spcBef>
        <a:spcPct val="0"/>
      </a:spcBef>
      <a:spcAft>
        <a:spcPct val="0"/>
      </a:spcAft>
      <a:defRPr sz="2400" kern="1200">
        <a:solidFill>
          <a:schemeClr val="tx1"/>
        </a:solidFill>
        <a:latin typeface="Arial" charset="0"/>
        <a:ea typeface="Geneva" charset="0"/>
        <a:cs typeface="Geneva" charset="0"/>
      </a:defRPr>
    </a:lvl1pPr>
    <a:lvl2pPr marL="457200" algn="l" defTabSz="457200" rtl="0" fontAlgn="base">
      <a:spcBef>
        <a:spcPct val="0"/>
      </a:spcBef>
      <a:spcAft>
        <a:spcPct val="0"/>
      </a:spcAft>
      <a:defRPr sz="2400" kern="1200">
        <a:solidFill>
          <a:schemeClr val="tx1"/>
        </a:solidFill>
        <a:latin typeface="Arial" charset="0"/>
        <a:ea typeface="Geneva" charset="0"/>
        <a:cs typeface="Geneva" charset="0"/>
      </a:defRPr>
    </a:lvl2pPr>
    <a:lvl3pPr marL="914400" algn="l" defTabSz="457200" rtl="0" fontAlgn="base">
      <a:spcBef>
        <a:spcPct val="0"/>
      </a:spcBef>
      <a:spcAft>
        <a:spcPct val="0"/>
      </a:spcAft>
      <a:defRPr sz="2400" kern="1200">
        <a:solidFill>
          <a:schemeClr val="tx1"/>
        </a:solidFill>
        <a:latin typeface="Arial"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Arial"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Arial" charset="0"/>
        <a:ea typeface="Geneva" charset="0"/>
        <a:cs typeface="Geneva" charset="0"/>
      </a:defRPr>
    </a:lvl5pPr>
    <a:lvl6pPr marL="2286000" algn="l" defTabSz="914400" rtl="0" eaLnBrk="1" latinLnBrk="0" hangingPunct="1">
      <a:defRPr sz="2400" kern="1200">
        <a:solidFill>
          <a:schemeClr val="tx1"/>
        </a:solidFill>
        <a:latin typeface="Arial" charset="0"/>
        <a:ea typeface="Geneva" charset="0"/>
        <a:cs typeface="Geneva" charset="0"/>
      </a:defRPr>
    </a:lvl6pPr>
    <a:lvl7pPr marL="2743200" algn="l" defTabSz="914400" rtl="0" eaLnBrk="1" latinLnBrk="0" hangingPunct="1">
      <a:defRPr sz="2400" kern="1200">
        <a:solidFill>
          <a:schemeClr val="tx1"/>
        </a:solidFill>
        <a:latin typeface="Arial" charset="0"/>
        <a:ea typeface="Geneva" charset="0"/>
        <a:cs typeface="Geneva" charset="0"/>
      </a:defRPr>
    </a:lvl7pPr>
    <a:lvl8pPr marL="3200400" algn="l" defTabSz="914400" rtl="0" eaLnBrk="1" latinLnBrk="0" hangingPunct="1">
      <a:defRPr sz="2400" kern="1200">
        <a:solidFill>
          <a:schemeClr val="tx1"/>
        </a:solidFill>
        <a:latin typeface="Arial" charset="0"/>
        <a:ea typeface="Geneva" charset="0"/>
        <a:cs typeface="Geneva" charset="0"/>
      </a:defRPr>
    </a:lvl8pPr>
    <a:lvl9pPr marL="3657600" algn="l" defTabSz="914400" rtl="0" eaLnBrk="1" latinLnBrk="0" hangingPunct="1">
      <a:defRPr sz="2400"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216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632"/>
    <a:srgbClr val="96C547"/>
    <a:srgbClr val="939598"/>
    <a:srgbClr val="6EC1BC"/>
    <a:srgbClr val="F18307"/>
    <a:srgbClr val="459D2D"/>
    <a:srgbClr val="1B808E"/>
    <a:srgbClr val="C10036"/>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6" autoAdjust="0"/>
    <p:restoredTop sz="91186" autoAdjust="0"/>
  </p:normalViewPr>
  <p:slideViewPr>
    <p:cSldViewPr snapToGrid="0" snapToObjects="1" showGuides="1">
      <p:cViewPr varScale="1">
        <p:scale>
          <a:sx n="104" d="100"/>
          <a:sy n="104" d="100"/>
        </p:scale>
        <p:origin x="132" y="168"/>
      </p:cViewPr>
      <p:guideLst>
        <p:guide orient="horz" pos="216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88" y="4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ata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ata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ata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ata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66A4E-C1A6-48C1-91FC-A52AF7D924FD}"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en-US"/>
        </a:p>
      </dgm:t>
    </dgm:pt>
    <dgm:pt modelId="{75665B29-81E4-4FA8-9347-48E5EF1E260C}">
      <dgm:prSet phldrT="[Text]" custT="1"/>
      <dgm:spPr/>
      <dgm:t>
        <a:bodyPr/>
        <a:lstStyle/>
        <a:p>
          <a:r>
            <a:rPr lang="en-US" sz="1100" b="1" dirty="0"/>
            <a:t>Research</a:t>
          </a:r>
        </a:p>
      </dgm:t>
    </dgm:pt>
    <dgm:pt modelId="{77E13C55-485B-47D8-AB52-380A5C332DC2}" type="parTrans" cxnId="{E0A17C04-5A15-4CFA-A692-CF2FB3A29E22}">
      <dgm:prSet/>
      <dgm:spPr/>
      <dgm:t>
        <a:bodyPr/>
        <a:lstStyle/>
        <a:p>
          <a:endParaRPr lang="en-US"/>
        </a:p>
      </dgm:t>
    </dgm:pt>
    <dgm:pt modelId="{8C29C560-4D4F-4852-8905-82A1F8048C8F}" type="sibTrans" cxnId="{E0A17C04-5A15-4CFA-A692-CF2FB3A29E22}">
      <dgm:prSet/>
      <dgm:spPr/>
      <dgm:t>
        <a:bodyPr/>
        <a:lstStyle/>
        <a:p>
          <a:endParaRPr lang="en-US"/>
        </a:p>
      </dgm:t>
    </dgm:pt>
    <dgm:pt modelId="{EB56C6A3-38F0-48A7-8555-84948FC94004}">
      <dgm:prSet phldrT="[Text]" custT="1"/>
      <dgm:spPr/>
      <dgm:t>
        <a:bodyPr/>
        <a:lstStyle/>
        <a:p>
          <a:r>
            <a:rPr lang="en-US" sz="1000" b="1" dirty="0"/>
            <a:t>Thought Leadership</a:t>
          </a:r>
        </a:p>
      </dgm:t>
    </dgm:pt>
    <dgm:pt modelId="{ADCE5BBA-5F70-4296-AA7A-E2CAAE3D19FB}" type="parTrans" cxnId="{07E8BEC3-13AF-41AB-B8E8-9905A8FB62F8}">
      <dgm:prSet/>
      <dgm:spPr/>
      <dgm:t>
        <a:bodyPr/>
        <a:lstStyle/>
        <a:p>
          <a:endParaRPr lang="en-US"/>
        </a:p>
      </dgm:t>
    </dgm:pt>
    <dgm:pt modelId="{1D22A8CD-18E0-4AB6-9419-75DDBB87C500}" type="sibTrans" cxnId="{07E8BEC3-13AF-41AB-B8E8-9905A8FB62F8}">
      <dgm:prSet/>
      <dgm:spPr/>
      <dgm:t>
        <a:bodyPr/>
        <a:lstStyle/>
        <a:p>
          <a:endParaRPr lang="en-US"/>
        </a:p>
      </dgm:t>
    </dgm:pt>
    <dgm:pt modelId="{B6930EF8-5DD8-4138-A9EC-C3BFD001D10B}">
      <dgm:prSet phldrT="[Text]" custT="1"/>
      <dgm:spPr/>
      <dgm:t>
        <a:bodyPr/>
        <a:lstStyle/>
        <a:p>
          <a:r>
            <a:rPr lang="en-US" sz="1100" b="1" dirty="0"/>
            <a:t>Battery Standards</a:t>
          </a:r>
        </a:p>
      </dgm:t>
    </dgm:pt>
    <dgm:pt modelId="{8ABA17CB-F4F7-4556-B8A6-D5A726CF46AC}" type="parTrans" cxnId="{98218800-BF65-4519-84A7-45C53941711E}">
      <dgm:prSet/>
      <dgm:spPr/>
      <dgm:t>
        <a:bodyPr/>
        <a:lstStyle/>
        <a:p>
          <a:endParaRPr lang="en-US"/>
        </a:p>
      </dgm:t>
    </dgm:pt>
    <dgm:pt modelId="{7DEE2040-6DBC-413B-8ABA-3C148BF84F13}" type="sibTrans" cxnId="{98218800-BF65-4519-84A7-45C53941711E}">
      <dgm:prSet/>
      <dgm:spPr/>
      <dgm:t>
        <a:bodyPr/>
        <a:lstStyle/>
        <a:p>
          <a:endParaRPr lang="en-US"/>
        </a:p>
      </dgm:t>
    </dgm:pt>
    <dgm:pt modelId="{B76FA3DB-E560-493E-B86C-6420D3C08114}">
      <dgm:prSet phldrT="[Text]" custT="1"/>
      <dgm:spPr/>
      <dgm:t>
        <a:bodyPr/>
        <a:lstStyle/>
        <a:p>
          <a:r>
            <a:rPr lang="en-US" sz="1000" b="1" dirty="0"/>
            <a:t>Testing &amp; Certification</a:t>
          </a:r>
        </a:p>
      </dgm:t>
    </dgm:pt>
    <dgm:pt modelId="{D4F351DF-CC2D-47B1-950A-C51A036E5123}" type="parTrans" cxnId="{08ECCFA3-D79F-4EB6-9BCA-2C830CB12B30}">
      <dgm:prSet/>
      <dgm:spPr/>
      <dgm:t>
        <a:bodyPr/>
        <a:lstStyle/>
        <a:p>
          <a:endParaRPr lang="en-US"/>
        </a:p>
      </dgm:t>
    </dgm:pt>
    <dgm:pt modelId="{2741C840-F832-4405-BC66-46D33D288BC0}" type="sibTrans" cxnId="{08ECCFA3-D79F-4EB6-9BCA-2C830CB12B30}">
      <dgm:prSet/>
      <dgm:spPr/>
      <dgm:t>
        <a:bodyPr/>
        <a:lstStyle/>
        <a:p>
          <a:endParaRPr lang="en-US"/>
        </a:p>
      </dgm:t>
    </dgm:pt>
    <dgm:pt modelId="{62176754-97F1-4E1A-BFE0-031E35538EDA}">
      <dgm:prSet phldrT="[Text]" custT="1"/>
      <dgm:spPr/>
      <dgm:t>
        <a:bodyPr/>
        <a:lstStyle/>
        <a:p>
          <a:r>
            <a:rPr lang="en-US" sz="1100" b="1" dirty="0"/>
            <a:t>Design Advisory</a:t>
          </a:r>
        </a:p>
      </dgm:t>
    </dgm:pt>
    <dgm:pt modelId="{3B1613BF-9D92-4B58-A2FB-A9F977075616}" type="parTrans" cxnId="{FF5443BB-6D57-400B-A71C-E1082379832E}">
      <dgm:prSet/>
      <dgm:spPr/>
      <dgm:t>
        <a:bodyPr/>
        <a:lstStyle/>
        <a:p>
          <a:endParaRPr lang="en-US"/>
        </a:p>
      </dgm:t>
    </dgm:pt>
    <dgm:pt modelId="{992D54B7-3507-4E4E-B183-4260B8609BDB}" type="sibTrans" cxnId="{FF5443BB-6D57-400B-A71C-E1082379832E}">
      <dgm:prSet/>
      <dgm:spPr/>
      <dgm:t>
        <a:bodyPr/>
        <a:lstStyle/>
        <a:p>
          <a:endParaRPr lang="en-US"/>
        </a:p>
      </dgm:t>
    </dgm:pt>
    <dgm:pt modelId="{87024C99-47F3-44DF-A575-AF955A43D256}" type="pres">
      <dgm:prSet presAssocID="{A0666A4E-C1A6-48C1-91FC-A52AF7D924FD}" presName="cycle" presStyleCnt="0">
        <dgm:presLayoutVars>
          <dgm:dir/>
          <dgm:resizeHandles val="exact"/>
        </dgm:presLayoutVars>
      </dgm:prSet>
      <dgm:spPr/>
    </dgm:pt>
    <dgm:pt modelId="{8306FAA0-98F0-4101-875B-CCE1497E9642}" type="pres">
      <dgm:prSet presAssocID="{75665B29-81E4-4FA8-9347-48E5EF1E260C}" presName="node" presStyleLbl="node1" presStyleIdx="0" presStyleCnt="5">
        <dgm:presLayoutVars>
          <dgm:bulletEnabled val="1"/>
        </dgm:presLayoutVars>
      </dgm:prSet>
      <dgm:spPr/>
    </dgm:pt>
    <dgm:pt modelId="{8978F863-95E0-485E-881C-385839ED2947}" type="pres">
      <dgm:prSet presAssocID="{8C29C560-4D4F-4852-8905-82A1F8048C8F}" presName="sibTrans" presStyleLbl="sibTrans2D1" presStyleIdx="0" presStyleCnt="5"/>
      <dgm:spPr/>
    </dgm:pt>
    <dgm:pt modelId="{8DCC83E1-A740-45C5-8343-43D616760F29}" type="pres">
      <dgm:prSet presAssocID="{8C29C560-4D4F-4852-8905-82A1F8048C8F}" presName="connectorText" presStyleLbl="sibTrans2D1" presStyleIdx="0" presStyleCnt="5"/>
      <dgm:spPr/>
    </dgm:pt>
    <dgm:pt modelId="{6CE3D000-1EF9-42DB-BEA8-5F8A83A5D6AD}" type="pres">
      <dgm:prSet presAssocID="{EB56C6A3-38F0-48A7-8555-84948FC94004}" presName="node" presStyleLbl="node1" presStyleIdx="1" presStyleCnt="5" custRadScaleRad="94831" custRadScaleInc="-2497">
        <dgm:presLayoutVars>
          <dgm:bulletEnabled val="1"/>
        </dgm:presLayoutVars>
      </dgm:prSet>
      <dgm:spPr/>
    </dgm:pt>
    <dgm:pt modelId="{F6E9B772-06E3-4A52-8533-743F71F15983}" type="pres">
      <dgm:prSet presAssocID="{1D22A8CD-18E0-4AB6-9419-75DDBB87C500}" presName="sibTrans" presStyleLbl="sibTrans2D1" presStyleIdx="1" presStyleCnt="5"/>
      <dgm:spPr/>
    </dgm:pt>
    <dgm:pt modelId="{25705326-2B12-4C8E-A1F0-47A7E9E2CC99}" type="pres">
      <dgm:prSet presAssocID="{1D22A8CD-18E0-4AB6-9419-75DDBB87C500}" presName="connectorText" presStyleLbl="sibTrans2D1" presStyleIdx="1" presStyleCnt="5"/>
      <dgm:spPr/>
    </dgm:pt>
    <dgm:pt modelId="{3681E157-273C-4394-827C-559D02A2BC7D}" type="pres">
      <dgm:prSet presAssocID="{B6930EF8-5DD8-4138-A9EC-C3BFD001D10B}" presName="node" presStyleLbl="node1" presStyleIdx="2" presStyleCnt="5" custRadScaleRad="84646" custRadScaleInc="9346">
        <dgm:presLayoutVars>
          <dgm:bulletEnabled val="1"/>
        </dgm:presLayoutVars>
      </dgm:prSet>
      <dgm:spPr/>
    </dgm:pt>
    <dgm:pt modelId="{8129DD9E-D59A-4DB6-A803-4EE03BD09E04}" type="pres">
      <dgm:prSet presAssocID="{7DEE2040-6DBC-413B-8ABA-3C148BF84F13}" presName="sibTrans" presStyleLbl="sibTrans2D1" presStyleIdx="2" presStyleCnt="5"/>
      <dgm:spPr/>
    </dgm:pt>
    <dgm:pt modelId="{1CCD849A-F95D-48D3-9CD3-A685E10C19EF}" type="pres">
      <dgm:prSet presAssocID="{7DEE2040-6DBC-413B-8ABA-3C148BF84F13}" presName="connectorText" presStyleLbl="sibTrans2D1" presStyleIdx="2" presStyleCnt="5"/>
      <dgm:spPr/>
    </dgm:pt>
    <dgm:pt modelId="{CF97AE44-AAC0-4E9A-91B5-37A96064EF9C}" type="pres">
      <dgm:prSet presAssocID="{B76FA3DB-E560-493E-B86C-6420D3C08114}" presName="node" presStyleLbl="node1" presStyleIdx="3" presStyleCnt="5" custScaleX="105298" custScaleY="103663">
        <dgm:presLayoutVars>
          <dgm:bulletEnabled val="1"/>
        </dgm:presLayoutVars>
      </dgm:prSet>
      <dgm:spPr/>
    </dgm:pt>
    <dgm:pt modelId="{7EA051AD-6F10-4E05-B6A3-CA3CC81D9CF2}" type="pres">
      <dgm:prSet presAssocID="{2741C840-F832-4405-BC66-46D33D288BC0}" presName="sibTrans" presStyleLbl="sibTrans2D1" presStyleIdx="3" presStyleCnt="5"/>
      <dgm:spPr/>
    </dgm:pt>
    <dgm:pt modelId="{B1B5115C-E970-4625-B603-43DC0F2CB90A}" type="pres">
      <dgm:prSet presAssocID="{2741C840-F832-4405-BC66-46D33D288BC0}" presName="connectorText" presStyleLbl="sibTrans2D1" presStyleIdx="3" presStyleCnt="5"/>
      <dgm:spPr/>
    </dgm:pt>
    <dgm:pt modelId="{69057173-0D1B-40B3-B347-137B5669EA24}" type="pres">
      <dgm:prSet presAssocID="{62176754-97F1-4E1A-BFE0-031E35538EDA}" presName="node" presStyleLbl="node1" presStyleIdx="4" presStyleCnt="5">
        <dgm:presLayoutVars>
          <dgm:bulletEnabled val="1"/>
        </dgm:presLayoutVars>
      </dgm:prSet>
      <dgm:spPr/>
    </dgm:pt>
    <dgm:pt modelId="{2CD58ABD-8086-449C-BB96-F2DE841655EE}" type="pres">
      <dgm:prSet presAssocID="{992D54B7-3507-4E4E-B183-4260B8609BDB}" presName="sibTrans" presStyleLbl="sibTrans2D1" presStyleIdx="4" presStyleCnt="5"/>
      <dgm:spPr/>
    </dgm:pt>
    <dgm:pt modelId="{9036903F-16DF-4DA7-9CFD-999A3D01AFA2}" type="pres">
      <dgm:prSet presAssocID="{992D54B7-3507-4E4E-B183-4260B8609BDB}" presName="connectorText" presStyleLbl="sibTrans2D1" presStyleIdx="4" presStyleCnt="5"/>
      <dgm:spPr/>
    </dgm:pt>
  </dgm:ptLst>
  <dgm:cxnLst>
    <dgm:cxn modelId="{E0A17C04-5A15-4CFA-A692-CF2FB3A29E22}" srcId="{A0666A4E-C1A6-48C1-91FC-A52AF7D924FD}" destId="{75665B29-81E4-4FA8-9347-48E5EF1E260C}" srcOrd="0" destOrd="0" parTransId="{77E13C55-485B-47D8-AB52-380A5C332DC2}" sibTransId="{8C29C560-4D4F-4852-8905-82A1F8048C8F}"/>
    <dgm:cxn modelId="{D4655078-020F-42C3-B317-17EE74FC3236}" type="presOf" srcId="{8C29C560-4D4F-4852-8905-82A1F8048C8F}" destId="{8DCC83E1-A740-45C5-8343-43D616760F29}" srcOrd="1" destOrd="0" presId="urn:microsoft.com/office/officeart/2005/8/layout/cycle2"/>
    <dgm:cxn modelId="{FF5443BB-6D57-400B-A71C-E1082379832E}" srcId="{A0666A4E-C1A6-48C1-91FC-A52AF7D924FD}" destId="{62176754-97F1-4E1A-BFE0-031E35538EDA}" srcOrd="4" destOrd="0" parTransId="{3B1613BF-9D92-4B58-A2FB-A9F977075616}" sibTransId="{992D54B7-3507-4E4E-B183-4260B8609BDB}"/>
    <dgm:cxn modelId="{8AF5E7D5-393B-43D9-849B-4007A7EA5C59}" type="presOf" srcId="{B76FA3DB-E560-493E-B86C-6420D3C08114}" destId="{CF97AE44-AAC0-4E9A-91B5-37A96064EF9C}" srcOrd="0" destOrd="0" presId="urn:microsoft.com/office/officeart/2005/8/layout/cycle2"/>
    <dgm:cxn modelId="{3B33A069-A05D-4D31-9356-827A84ED25E9}" type="presOf" srcId="{75665B29-81E4-4FA8-9347-48E5EF1E260C}" destId="{8306FAA0-98F0-4101-875B-CCE1497E9642}" srcOrd="0" destOrd="0" presId="urn:microsoft.com/office/officeart/2005/8/layout/cycle2"/>
    <dgm:cxn modelId="{5A94C835-E9D7-4B5F-991B-A2A5C1E83F90}" type="presOf" srcId="{992D54B7-3507-4E4E-B183-4260B8609BDB}" destId="{2CD58ABD-8086-449C-BB96-F2DE841655EE}" srcOrd="0" destOrd="0" presId="urn:microsoft.com/office/officeart/2005/8/layout/cycle2"/>
    <dgm:cxn modelId="{7764C877-8F85-4348-804E-5990861FC93F}" type="presOf" srcId="{62176754-97F1-4E1A-BFE0-031E35538EDA}" destId="{69057173-0D1B-40B3-B347-137B5669EA24}" srcOrd="0" destOrd="0" presId="urn:microsoft.com/office/officeart/2005/8/layout/cycle2"/>
    <dgm:cxn modelId="{D71496F3-9879-4A06-B68D-5BFB6A21D385}" type="presOf" srcId="{1D22A8CD-18E0-4AB6-9419-75DDBB87C500}" destId="{F6E9B772-06E3-4A52-8533-743F71F15983}" srcOrd="0" destOrd="0" presId="urn:microsoft.com/office/officeart/2005/8/layout/cycle2"/>
    <dgm:cxn modelId="{8BC93571-0155-4749-9C73-7E2F2E894154}" type="presOf" srcId="{A0666A4E-C1A6-48C1-91FC-A52AF7D924FD}" destId="{87024C99-47F3-44DF-A575-AF955A43D256}" srcOrd="0" destOrd="0" presId="urn:microsoft.com/office/officeart/2005/8/layout/cycle2"/>
    <dgm:cxn modelId="{869F146A-46D8-4C77-B975-AF36A16E31A8}" type="presOf" srcId="{992D54B7-3507-4E4E-B183-4260B8609BDB}" destId="{9036903F-16DF-4DA7-9CFD-999A3D01AFA2}" srcOrd="1" destOrd="0" presId="urn:microsoft.com/office/officeart/2005/8/layout/cycle2"/>
    <dgm:cxn modelId="{08ECCFA3-D79F-4EB6-9BCA-2C830CB12B30}" srcId="{A0666A4E-C1A6-48C1-91FC-A52AF7D924FD}" destId="{B76FA3DB-E560-493E-B86C-6420D3C08114}" srcOrd="3" destOrd="0" parTransId="{D4F351DF-CC2D-47B1-950A-C51A036E5123}" sibTransId="{2741C840-F832-4405-BC66-46D33D288BC0}"/>
    <dgm:cxn modelId="{076CE274-9C5D-417C-9F65-B3998B87AB09}" type="presOf" srcId="{2741C840-F832-4405-BC66-46D33D288BC0}" destId="{7EA051AD-6F10-4E05-B6A3-CA3CC81D9CF2}" srcOrd="0" destOrd="0" presId="urn:microsoft.com/office/officeart/2005/8/layout/cycle2"/>
    <dgm:cxn modelId="{98218800-BF65-4519-84A7-45C53941711E}" srcId="{A0666A4E-C1A6-48C1-91FC-A52AF7D924FD}" destId="{B6930EF8-5DD8-4138-A9EC-C3BFD001D10B}" srcOrd="2" destOrd="0" parTransId="{8ABA17CB-F4F7-4556-B8A6-D5A726CF46AC}" sibTransId="{7DEE2040-6DBC-413B-8ABA-3C148BF84F13}"/>
    <dgm:cxn modelId="{07E8BEC3-13AF-41AB-B8E8-9905A8FB62F8}" srcId="{A0666A4E-C1A6-48C1-91FC-A52AF7D924FD}" destId="{EB56C6A3-38F0-48A7-8555-84948FC94004}" srcOrd="1" destOrd="0" parTransId="{ADCE5BBA-5F70-4296-AA7A-E2CAAE3D19FB}" sibTransId="{1D22A8CD-18E0-4AB6-9419-75DDBB87C500}"/>
    <dgm:cxn modelId="{8739C38C-A4E8-4EB4-83D1-FE66E950FCC7}" type="presOf" srcId="{7DEE2040-6DBC-413B-8ABA-3C148BF84F13}" destId="{8129DD9E-D59A-4DB6-A803-4EE03BD09E04}" srcOrd="0" destOrd="0" presId="urn:microsoft.com/office/officeart/2005/8/layout/cycle2"/>
    <dgm:cxn modelId="{565CEE19-5EB5-4204-B968-9B8A0C267B0E}" type="presOf" srcId="{8C29C560-4D4F-4852-8905-82A1F8048C8F}" destId="{8978F863-95E0-485E-881C-385839ED2947}" srcOrd="0" destOrd="0" presId="urn:microsoft.com/office/officeart/2005/8/layout/cycle2"/>
    <dgm:cxn modelId="{5417975A-E3D3-412D-AF2F-A096DF741F7E}" type="presOf" srcId="{B6930EF8-5DD8-4138-A9EC-C3BFD001D10B}" destId="{3681E157-273C-4394-827C-559D02A2BC7D}" srcOrd="0" destOrd="0" presId="urn:microsoft.com/office/officeart/2005/8/layout/cycle2"/>
    <dgm:cxn modelId="{A6F11085-A3E6-4FE9-87B2-B7F9A84DD0E2}" type="presOf" srcId="{7DEE2040-6DBC-413B-8ABA-3C148BF84F13}" destId="{1CCD849A-F95D-48D3-9CD3-A685E10C19EF}" srcOrd="1" destOrd="0" presId="urn:microsoft.com/office/officeart/2005/8/layout/cycle2"/>
    <dgm:cxn modelId="{19F1D766-DB0E-405A-929C-23453E52EB58}" type="presOf" srcId="{2741C840-F832-4405-BC66-46D33D288BC0}" destId="{B1B5115C-E970-4625-B603-43DC0F2CB90A}" srcOrd="1" destOrd="0" presId="urn:microsoft.com/office/officeart/2005/8/layout/cycle2"/>
    <dgm:cxn modelId="{298B9A88-374A-40E1-86F2-B53863A13D39}" type="presOf" srcId="{1D22A8CD-18E0-4AB6-9419-75DDBB87C500}" destId="{25705326-2B12-4C8E-A1F0-47A7E9E2CC99}" srcOrd="1" destOrd="0" presId="urn:microsoft.com/office/officeart/2005/8/layout/cycle2"/>
    <dgm:cxn modelId="{C13448B0-21E5-4A6D-8DB7-A05C54B8E8FC}" type="presOf" srcId="{EB56C6A3-38F0-48A7-8555-84948FC94004}" destId="{6CE3D000-1EF9-42DB-BEA8-5F8A83A5D6AD}" srcOrd="0" destOrd="0" presId="urn:microsoft.com/office/officeart/2005/8/layout/cycle2"/>
    <dgm:cxn modelId="{A3DC9AE0-62D7-41A6-B189-1F406E6DB037}" type="presParOf" srcId="{87024C99-47F3-44DF-A575-AF955A43D256}" destId="{8306FAA0-98F0-4101-875B-CCE1497E9642}" srcOrd="0" destOrd="0" presId="urn:microsoft.com/office/officeart/2005/8/layout/cycle2"/>
    <dgm:cxn modelId="{72B7F66D-7082-403C-9D65-6AF1553462BE}" type="presParOf" srcId="{87024C99-47F3-44DF-A575-AF955A43D256}" destId="{8978F863-95E0-485E-881C-385839ED2947}" srcOrd="1" destOrd="0" presId="urn:microsoft.com/office/officeart/2005/8/layout/cycle2"/>
    <dgm:cxn modelId="{791FB3D0-C25A-4D12-BC2A-AD6E035E949A}" type="presParOf" srcId="{8978F863-95E0-485E-881C-385839ED2947}" destId="{8DCC83E1-A740-45C5-8343-43D616760F29}" srcOrd="0" destOrd="0" presId="urn:microsoft.com/office/officeart/2005/8/layout/cycle2"/>
    <dgm:cxn modelId="{0F839066-A639-4D0B-85D7-98307E67BB69}" type="presParOf" srcId="{87024C99-47F3-44DF-A575-AF955A43D256}" destId="{6CE3D000-1EF9-42DB-BEA8-5F8A83A5D6AD}" srcOrd="2" destOrd="0" presId="urn:microsoft.com/office/officeart/2005/8/layout/cycle2"/>
    <dgm:cxn modelId="{5482B1F2-0EB1-4765-B567-7DDD8970B69E}" type="presParOf" srcId="{87024C99-47F3-44DF-A575-AF955A43D256}" destId="{F6E9B772-06E3-4A52-8533-743F71F15983}" srcOrd="3" destOrd="0" presId="urn:microsoft.com/office/officeart/2005/8/layout/cycle2"/>
    <dgm:cxn modelId="{B432FB4F-248E-46EC-8CCE-337F0C074DFB}" type="presParOf" srcId="{F6E9B772-06E3-4A52-8533-743F71F15983}" destId="{25705326-2B12-4C8E-A1F0-47A7E9E2CC99}" srcOrd="0" destOrd="0" presId="urn:microsoft.com/office/officeart/2005/8/layout/cycle2"/>
    <dgm:cxn modelId="{8AF30B0F-C414-4151-B8D6-351A4229E3D9}" type="presParOf" srcId="{87024C99-47F3-44DF-A575-AF955A43D256}" destId="{3681E157-273C-4394-827C-559D02A2BC7D}" srcOrd="4" destOrd="0" presId="urn:microsoft.com/office/officeart/2005/8/layout/cycle2"/>
    <dgm:cxn modelId="{290DEF00-D3C4-4B07-8705-6D4B300158D6}" type="presParOf" srcId="{87024C99-47F3-44DF-A575-AF955A43D256}" destId="{8129DD9E-D59A-4DB6-A803-4EE03BD09E04}" srcOrd="5" destOrd="0" presId="urn:microsoft.com/office/officeart/2005/8/layout/cycle2"/>
    <dgm:cxn modelId="{2AE7F55E-4E05-40DD-B12E-7850D99E3153}" type="presParOf" srcId="{8129DD9E-D59A-4DB6-A803-4EE03BD09E04}" destId="{1CCD849A-F95D-48D3-9CD3-A685E10C19EF}" srcOrd="0" destOrd="0" presId="urn:microsoft.com/office/officeart/2005/8/layout/cycle2"/>
    <dgm:cxn modelId="{82B19BBE-7987-4AAB-8C86-6BEC8FE5C602}" type="presParOf" srcId="{87024C99-47F3-44DF-A575-AF955A43D256}" destId="{CF97AE44-AAC0-4E9A-91B5-37A96064EF9C}" srcOrd="6" destOrd="0" presId="urn:microsoft.com/office/officeart/2005/8/layout/cycle2"/>
    <dgm:cxn modelId="{423D455F-4098-4FB0-9881-96B9A738130C}" type="presParOf" srcId="{87024C99-47F3-44DF-A575-AF955A43D256}" destId="{7EA051AD-6F10-4E05-B6A3-CA3CC81D9CF2}" srcOrd="7" destOrd="0" presId="urn:microsoft.com/office/officeart/2005/8/layout/cycle2"/>
    <dgm:cxn modelId="{51344283-3634-4679-9583-2FA8902FA91C}" type="presParOf" srcId="{7EA051AD-6F10-4E05-B6A3-CA3CC81D9CF2}" destId="{B1B5115C-E970-4625-B603-43DC0F2CB90A}" srcOrd="0" destOrd="0" presId="urn:microsoft.com/office/officeart/2005/8/layout/cycle2"/>
    <dgm:cxn modelId="{156C23A7-E09A-4ED7-9573-EEC024C22CAA}" type="presParOf" srcId="{87024C99-47F3-44DF-A575-AF955A43D256}" destId="{69057173-0D1B-40B3-B347-137B5669EA24}" srcOrd="8" destOrd="0" presId="urn:microsoft.com/office/officeart/2005/8/layout/cycle2"/>
    <dgm:cxn modelId="{04A3186F-7507-443E-BE25-7B8F5502E328}" type="presParOf" srcId="{87024C99-47F3-44DF-A575-AF955A43D256}" destId="{2CD58ABD-8086-449C-BB96-F2DE841655EE}" srcOrd="9" destOrd="0" presId="urn:microsoft.com/office/officeart/2005/8/layout/cycle2"/>
    <dgm:cxn modelId="{B757F7B4-C178-4776-9AA5-43392A1C29A8}" type="presParOf" srcId="{2CD58ABD-8086-449C-BB96-F2DE841655EE}" destId="{9036903F-16DF-4DA7-9CFD-999A3D01AFA2}"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740B0368-0A92-4415-9D77-0B0ADCCED24E}">
      <dgm:prSet custT="1"/>
      <dgm:spPr/>
      <dgm:t>
        <a:bodyPr/>
        <a:lstStyle/>
        <a:p>
          <a:pPr rtl="0"/>
          <a:r>
            <a:rPr lang="en-US" sz="2000" b="1" dirty="0"/>
            <a:t>Electrical Connections &amp; Components</a:t>
          </a:r>
        </a:p>
      </dgm:t>
    </dgm:pt>
    <dgm:pt modelId="{09A78FD1-912B-4632-9F1A-3A1E42676175}" type="parTrans" cxnId="{9249B862-6A67-43AD-891E-C07C1C89CE98}">
      <dgm:prSet/>
      <dgm:spPr/>
      <dgm:t>
        <a:bodyPr/>
        <a:lstStyle/>
        <a:p>
          <a:endParaRPr lang="en-US"/>
        </a:p>
      </dgm:t>
    </dgm:pt>
    <dgm:pt modelId="{85AF8848-E5CC-4C94-87A5-88C3B5D32B3F}" type="sibTrans" cxnId="{9249B862-6A67-43AD-891E-C07C1C89CE98}">
      <dgm:prSet/>
      <dgm:spPr/>
      <dgm:t>
        <a:bodyPr/>
        <a:lstStyle/>
        <a:p>
          <a:endParaRPr lang="en-US"/>
        </a:p>
      </dgm:t>
    </dgm:pt>
    <dgm:pt modelId="{90E0B387-F361-463D-B354-9D729210946D}">
      <dgm:prSet custT="1"/>
      <dgm:spPr/>
      <dgm:t>
        <a:bodyPr/>
        <a:lstStyle/>
        <a:p>
          <a:pPr rtl="0"/>
          <a:r>
            <a:rPr lang="en-US" sz="1600" b="0" dirty="0"/>
            <a:t>Connections per NFPA 70 or CEC</a:t>
          </a:r>
        </a:p>
      </dgm:t>
    </dgm:pt>
    <dgm:pt modelId="{1F540D8C-47E0-4650-A767-9B8F735C3C6C}" type="parTrans" cxnId="{5B3D90F7-4E63-4E7D-8F6F-D6081D6DA771}">
      <dgm:prSet/>
      <dgm:spPr/>
      <dgm:t>
        <a:bodyPr/>
        <a:lstStyle/>
        <a:p>
          <a:endParaRPr lang="en-US"/>
        </a:p>
      </dgm:t>
    </dgm:pt>
    <dgm:pt modelId="{5DFA34F9-4DF4-4ED5-9654-DFF621B31D19}" type="sibTrans" cxnId="{5B3D90F7-4E63-4E7D-8F6F-D6081D6DA771}">
      <dgm:prSet/>
      <dgm:spPr/>
      <dgm:t>
        <a:bodyPr/>
        <a:lstStyle/>
        <a:p>
          <a:endParaRPr lang="en-US"/>
        </a:p>
      </dgm:t>
    </dgm:pt>
    <dgm:pt modelId="{693306A1-7443-40D0-86D5-771535F86B0F}">
      <dgm:prSet custT="1"/>
      <dgm:spPr/>
      <dgm:t>
        <a:bodyPr/>
        <a:lstStyle/>
        <a:p>
          <a:pPr rtl="0"/>
          <a:r>
            <a:rPr lang="en-US" sz="1600" b="0" dirty="0"/>
            <a:t>Provision for connection of a wiring system</a:t>
          </a:r>
        </a:p>
      </dgm:t>
    </dgm:pt>
    <dgm:pt modelId="{80F65435-360E-4EF7-B2FE-91CA475CFF47}" type="parTrans" cxnId="{5CA7B4BF-F8DD-4DF2-BB06-C7DBFD735EB1}">
      <dgm:prSet/>
      <dgm:spPr/>
      <dgm:t>
        <a:bodyPr/>
        <a:lstStyle/>
        <a:p>
          <a:endParaRPr lang="en-US"/>
        </a:p>
      </dgm:t>
    </dgm:pt>
    <dgm:pt modelId="{0FB440A5-9AB4-4012-B1A1-F1989879B61B}" type="sibTrans" cxnId="{5CA7B4BF-F8DD-4DF2-BB06-C7DBFD735EB1}">
      <dgm:prSet/>
      <dgm:spPr/>
      <dgm:t>
        <a:bodyPr/>
        <a:lstStyle/>
        <a:p>
          <a:endParaRPr lang="en-US"/>
        </a:p>
      </dgm:t>
    </dgm:pt>
    <dgm:pt modelId="{D0C93C20-8901-482D-8009-1BC9B19A2FF9}">
      <dgm:prSet custT="1"/>
      <dgm:spPr/>
      <dgm:t>
        <a:bodyPr/>
        <a:lstStyle/>
        <a:p>
          <a:pPr rtl="0"/>
          <a:r>
            <a:rPr lang="en-US" sz="1600" b="0" dirty="0"/>
            <a:t>Sizing of field wiring connections &amp; field wiring sizes</a:t>
          </a:r>
        </a:p>
      </dgm:t>
    </dgm:pt>
    <dgm:pt modelId="{09F60090-E03F-412D-8019-B7F36C940887}" type="parTrans" cxnId="{CA7E8937-B5C4-4EBB-AE04-3F68F2331C10}">
      <dgm:prSet/>
      <dgm:spPr/>
      <dgm:t>
        <a:bodyPr/>
        <a:lstStyle/>
        <a:p>
          <a:endParaRPr lang="en-US"/>
        </a:p>
      </dgm:t>
    </dgm:pt>
    <dgm:pt modelId="{66972495-A70E-4C6C-B401-6F447DBF4D5F}" type="sibTrans" cxnId="{CA7E8937-B5C4-4EBB-AE04-3F68F2331C10}">
      <dgm:prSet/>
      <dgm:spPr/>
      <dgm:t>
        <a:bodyPr/>
        <a:lstStyle/>
        <a:p>
          <a:endParaRPr lang="en-US"/>
        </a:p>
      </dgm:t>
    </dgm:pt>
    <dgm:pt modelId="{05EB9B97-0BF6-4CE2-9CAC-C1267772755D}">
      <dgm:prSet custT="1"/>
      <dgm:spPr/>
      <dgm:t>
        <a:bodyPr/>
        <a:lstStyle/>
        <a:p>
          <a:pPr rtl="0"/>
          <a:r>
            <a:rPr lang="en-US" sz="1600" b="0" dirty="0"/>
            <a:t>Protection of internal wiring</a:t>
          </a:r>
        </a:p>
      </dgm:t>
    </dgm:pt>
    <dgm:pt modelId="{34B24069-C9E2-4C61-9BF6-E9EFE4081B75}" type="parTrans" cxnId="{0ADDDE1C-AC6D-4796-AB1B-845CFF9CC9F5}">
      <dgm:prSet/>
      <dgm:spPr/>
      <dgm:t>
        <a:bodyPr/>
        <a:lstStyle/>
        <a:p>
          <a:endParaRPr lang="en-US"/>
        </a:p>
      </dgm:t>
    </dgm:pt>
    <dgm:pt modelId="{1C548BD4-9066-4534-97F4-8A3996FDC1B7}" type="sibTrans" cxnId="{0ADDDE1C-AC6D-4796-AB1B-845CFF9CC9F5}">
      <dgm:prSet/>
      <dgm:spPr/>
      <dgm:t>
        <a:bodyPr/>
        <a:lstStyle/>
        <a:p>
          <a:endParaRPr lang="en-US"/>
        </a:p>
      </dgm:t>
    </dgm:pt>
    <dgm:pt modelId="{76D416AC-3877-4A86-BA0F-243985BDB094}">
      <dgm:prSet custT="1"/>
      <dgm:spPr/>
      <dgm:t>
        <a:bodyPr/>
        <a:lstStyle/>
        <a:p>
          <a:pPr rtl="0"/>
          <a:r>
            <a:rPr lang="en-US" sz="1600" b="0" dirty="0"/>
            <a:t>Transformers to be dry type unless installed outdoors</a:t>
          </a:r>
        </a:p>
      </dgm:t>
    </dgm:pt>
    <dgm:pt modelId="{534A9438-3D6A-4DCD-ACA1-A1237940E003}" type="parTrans" cxnId="{21C7AAE0-AE65-42CF-8FEF-29C0FEDD48E5}">
      <dgm:prSet/>
      <dgm:spPr/>
      <dgm:t>
        <a:bodyPr/>
        <a:lstStyle/>
        <a:p>
          <a:endParaRPr lang="en-US"/>
        </a:p>
      </dgm:t>
    </dgm:pt>
    <dgm:pt modelId="{BA8D2844-C3F1-4CB8-A6C2-CF1A63AE0337}" type="sibTrans" cxnId="{21C7AAE0-AE65-42CF-8FEF-29C0FEDD48E5}">
      <dgm:prSet/>
      <dgm:spPr/>
      <dgm:t>
        <a:bodyPr/>
        <a:lstStyle/>
        <a:p>
          <a:endParaRPr lang="en-US"/>
        </a:p>
      </dgm:t>
    </dgm:pt>
    <dgm:pt modelId="{5CDB01B0-FEE5-40EC-8C6E-2A30A4862896}">
      <dgm:prSet custT="1"/>
      <dgm:spPr/>
      <dgm:t>
        <a:bodyPr/>
        <a:lstStyle/>
        <a:p>
          <a:pPr rtl="0"/>
          <a:r>
            <a:rPr lang="en-US" sz="1600" b="0" dirty="0"/>
            <a:t>Fuses rated for fault current</a:t>
          </a:r>
        </a:p>
      </dgm:t>
    </dgm:pt>
    <dgm:pt modelId="{CF0F5471-2D21-4FCB-8377-7594BE4A0D02}" type="parTrans" cxnId="{F2C1F134-0697-4923-ABA2-F160118878E7}">
      <dgm:prSet/>
      <dgm:spPr/>
      <dgm:t>
        <a:bodyPr/>
        <a:lstStyle/>
        <a:p>
          <a:endParaRPr lang="en-US"/>
        </a:p>
      </dgm:t>
    </dgm:pt>
    <dgm:pt modelId="{248A461B-4B57-44D4-84DA-3AD26A64C0ED}" type="sibTrans" cxnId="{F2C1F134-0697-4923-ABA2-F160118878E7}">
      <dgm:prSet/>
      <dgm:spPr/>
      <dgm:t>
        <a:bodyPr/>
        <a:lstStyle/>
        <a:p>
          <a:endParaRPr lang="en-US"/>
        </a:p>
      </dgm:t>
    </dgm:pt>
    <dgm:pt modelId="{EC7D690A-7FE0-497E-8632-519AA3DD194E}">
      <dgm:prSet custT="1"/>
      <dgm:spPr/>
      <dgm:t>
        <a:bodyPr/>
        <a:lstStyle/>
        <a:p>
          <a:pPr rtl="0"/>
          <a:r>
            <a:rPr lang="en-US" sz="1600" b="0" dirty="0"/>
            <a:t>Spacings and Insulation levels</a:t>
          </a:r>
        </a:p>
      </dgm:t>
    </dgm:pt>
    <dgm:pt modelId="{C428B5A8-AD37-4098-A47A-A4C267832271}" type="parTrans" cxnId="{7E6714C1-0019-4364-A4B9-923FF570B72B}">
      <dgm:prSet/>
      <dgm:spPr/>
      <dgm:t>
        <a:bodyPr/>
        <a:lstStyle/>
        <a:p>
          <a:endParaRPr lang="en-US"/>
        </a:p>
      </dgm:t>
    </dgm:pt>
    <dgm:pt modelId="{5472B525-5722-4B16-AE86-8CA35BC234F1}" type="sibTrans" cxnId="{7E6714C1-0019-4364-A4B9-923FF570B72B}">
      <dgm:prSet/>
      <dgm:spPr/>
      <dgm:t>
        <a:bodyPr/>
        <a:lstStyle/>
        <a:p>
          <a:endParaRPr lang="en-US"/>
        </a:p>
      </dgm:t>
    </dgm:pt>
    <dgm:pt modelId="{E7F7E212-57F1-473C-9C37-C8B1CAED4D88}">
      <dgm:prSet custT="1"/>
      <dgm:spPr/>
      <dgm:t>
        <a:bodyPr/>
        <a:lstStyle/>
        <a:p>
          <a:pPr rtl="0"/>
          <a:r>
            <a:rPr lang="en-US" sz="1600" b="0" dirty="0"/>
            <a:t>Disconnect device</a:t>
          </a:r>
        </a:p>
      </dgm:t>
    </dgm:pt>
    <dgm:pt modelId="{30DC426D-7C59-49F6-AB85-64ED9C7E1DF0}" type="parTrans" cxnId="{F0773AEF-CC0C-47FF-8714-19CF51A89EF7}">
      <dgm:prSet/>
      <dgm:spPr/>
      <dgm:t>
        <a:bodyPr/>
        <a:lstStyle/>
        <a:p>
          <a:endParaRPr lang="en-US"/>
        </a:p>
      </dgm:t>
    </dgm:pt>
    <dgm:pt modelId="{9D602282-770A-4DE9-BF4A-8D2A910CED30}" type="sibTrans" cxnId="{F0773AEF-CC0C-47FF-8714-19CF51A89EF7}">
      <dgm:prSet/>
      <dgm:spPr/>
      <dgm:t>
        <a:bodyPr/>
        <a:lstStyle/>
        <a:p>
          <a:endParaRPr lang="en-US"/>
        </a:p>
      </dgm:t>
    </dgm:pt>
    <dgm:pt modelId="{45D8BFBE-F671-4C74-A19F-9A0E84793DA3}">
      <dgm:prSet custT="1"/>
      <dgm:spPr/>
      <dgm:t>
        <a:bodyPr/>
        <a:lstStyle/>
        <a:p>
          <a:pPr rtl="0"/>
          <a:r>
            <a:rPr lang="en-US" sz="2000" b="1" dirty="0"/>
            <a:t>Remote Controls, Communication</a:t>
          </a:r>
        </a:p>
      </dgm:t>
    </dgm:pt>
    <dgm:pt modelId="{4AB7DFBB-4FAE-4B09-90DE-21997FC2DD16}" type="parTrans" cxnId="{CCFF6B4D-8209-46C6-BBD3-C38E3376ADB7}">
      <dgm:prSet/>
      <dgm:spPr/>
      <dgm:t>
        <a:bodyPr/>
        <a:lstStyle/>
        <a:p>
          <a:endParaRPr lang="en-US"/>
        </a:p>
      </dgm:t>
    </dgm:pt>
    <dgm:pt modelId="{BA5349A2-A880-4FB6-99F1-6AF3A1CA9FBC}" type="sibTrans" cxnId="{CCFF6B4D-8209-46C6-BBD3-C38E3376ADB7}">
      <dgm:prSet/>
      <dgm:spPr/>
      <dgm:t>
        <a:bodyPr/>
        <a:lstStyle/>
        <a:p>
          <a:endParaRPr lang="en-US"/>
        </a:p>
      </dgm:t>
    </dgm:pt>
    <dgm:pt modelId="{55167B33-586A-4128-8F30-C18699CE60F9}">
      <dgm:prSet custT="1"/>
      <dgm:spPr/>
      <dgm:t>
        <a:bodyPr/>
        <a:lstStyle/>
        <a:p>
          <a:r>
            <a:rPr lang="en-US" sz="2000" b="0" dirty="0"/>
            <a:t>Remote controlled system provided with local disconnect</a:t>
          </a:r>
        </a:p>
      </dgm:t>
    </dgm:pt>
    <dgm:pt modelId="{A61953DB-F867-4EDD-AE6A-776841E0DDFC}" type="parTrans" cxnId="{2F440B94-093A-4F5D-B597-EDB1840F63C3}">
      <dgm:prSet/>
      <dgm:spPr/>
      <dgm:t>
        <a:bodyPr/>
        <a:lstStyle/>
        <a:p>
          <a:endParaRPr lang="en-US"/>
        </a:p>
      </dgm:t>
    </dgm:pt>
    <dgm:pt modelId="{9505AB9F-7D6A-4660-8EEC-13DCBAF662AD}" type="sibTrans" cxnId="{2F440B94-093A-4F5D-B597-EDB1840F63C3}">
      <dgm:prSet/>
      <dgm:spPr/>
      <dgm:t>
        <a:bodyPr/>
        <a:lstStyle/>
        <a:p>
          <a:endParaRPr lang="en-US"/>
        </a:p>
      </dgm:t>
    </dgm:pt>
    <dgm:pt modelId="{3363AB01-E4B6-482B-A071-DC4BD77EB890}">
      <dgm:prSet custT="1"/>
      <dgm:spPr/>
      <dgm:t>
        <a:bodyPr/>
        <a:lstStyle/>
        <a:p>
          <a:r>
            <a:rPr lang="en-US" sz="2000" b="0" dirty="0"/>
            <a:t>Identification of communications protocols to be used</a:t>
          </a:r>
        </a:p>
      </dgm:t>
    </dgm:pt>
    <dgm:pt modelId="{AFE34FB6-ACD3-4166-8480-95BCDC2D1A96}" type="parTrans" cxnId="{60107106-3CD9-4D3B-9395-8FA84F117E8D}">
      <dgm:prSet/>
      <dgm:spPr/>
      <dgm:t>
        <a:bodyPr/>
        <a:lstStyle/>
        <a:p>
          <a:endParaRPr lang="en-US"/>
        </a:p>
      </dgm:t>
    </dgm:pt>
    <dgm:pt modelId="{0B5897B6-0520-4819-98ED-E5BEBD40BE9A}" type="sibTrans" cxnId="{60107106-3CD9-4D3B-9395-8FA84F117E8D}">
      <dgm:prSet/>
      <dgm:spPr/>
      <dgm:t>
        <a:bodyPr/>
        <a:lstStyle/>
        <a:p>
          <a:endParaRPr lang="en-US"/>
        </a:p>
      </dgm:t>
    </dgm:pt>
    <dgm:pt modelId="{38A4540E-F49A-4B9C-8A11-3C49CADB3933}">
      <dgm:prSet custT="1"/>
      <dgm:spPr/>
      <dgm:t>
        <a:bodyPr/>
        <a:lstStyle/>
        <a:p>
          <a:endParaRPr lang="en-US" sz="2000" b="0" dirty="0"/>
        </a:p>
      </dgm:t>
    </dgm:pt>
    <dgm:pt modelId="{C0621441-6F13-42FE-A22F-A981DAF02EE3}" type="parTrans" cxnId="{4B50BF6C-3E0C-45F2-909D-AC5E3F1C6919}">
      <dgm:prSet/>
      <dgm:spPr/>
      <dgm:t>
        <a:bodyPr/>
        <a:lstStyle/>
        <a:p>
          <a:endParaRPr lang="en-US"/>
        </a:p>
      </dgm:t>
    </dgm:pt>
    <dgm:pt modelId="{7FC637A5-D055-43D6-A828-D6403855DA8A}" type="sibTrans" cxnId="{4B50BF6C-3E0C-45F2-909D-AC5E3F1C6919}">
      <dgm:prSet/>
      <dgm:spPr/>
      <dgm:t>
        <a:bodyPr/>
        <a:lstStyle/>
        <a:p>
          <a:endParaRPr lang="en-US"/>
        </a:p>
      </dgm:t>
    </dgm:pt>
    <dgm:pt modelId="{C2C19DD3-2C1F-441B-ABFA-F0C6AA0738D8}" type="pres">
      <dgm:prSet presAssocID="{B0ED4030-6A88-43C3-9EBB-CA76CD58945A}" presName="linearFlow" presStyleCnt="0">
        <dgm:presLayoutVars>
          <dgm:dir/>
          <dgm:animLvl val="lvl"/>
          <dgm:resizeHandles/>
        </dgm:presLayoutVars>
      </dgm:prSet>
      <dgm:spPr/>
    </dgm:pt>
    <dgm:pt modelId="{BFF160B2-801F-4658-BDBC-BAB6FDCBD6B6}" type="pres">
      <dgm:prSet presAssocID="{740B0368-0A92-4415-9D77-0B0ADCCED24E}" presName="compositeNode" presStyleCnt="0">
        <dgm:presLayoutVars>
          <dgm:bulletEnabled val="1"/>
        </dgm:presLayoutVars>
      </dgm:prSet>
      <dgm:spPr/>
    </dgm:pt>
    <dgm:pt modelId="{5BCE7B43-D05E-4751-8094-E08133BA492F}" type="pres">
      <dgm:prSet presAssocID="{740B0368-0A92-4415-9D77-0B0ADCCED24E}" presName="image" presStyleLbl="fgImgPlace1" presStyleIdx="0" presStyleCnt="2"/>
      <dgm:spPr>
        <a:blipFill rotWithShape="1">
          <a:blip xmlns:r="http://schemas.openxmlformats.org/officeDocument/2006/relationships" r:embed="rId1"/>
          <a:stretch>
            <a:fillRect/>
          </a:stretch>
        </a:blipFill>
      </dgm:spPr>
    </dgm:pt>
    <dgm:pt modelId="{5F1CAC31-ADBF-4F10-9446-77A5F70DC5BB}" type="pres">
      <dgm:prSet presAssocID="{740B0368-0A92-4415-9D77-0B0ADCCED24E}" presName="childNode" presStyleLbl="node1" presStyleIdx="0" presStyleCnt="2">
        <dgm:presLayoutVars>
          <dgm:bulletEnabled val="1"/>
        </dgm:presLayoutVars>
      </dgm:prSet>
      <dgm:spPr/>
    </dgm:pt>
    <dgm:pt modelId="{B9CB8998-8788-47F9-BC21-04ADB54E03DC}" type="pres">
      <dgm:prSet presAssocID="{740B0368-0A92-4415-9D77-0B0ADCCED24E}" presName="parentNode" presStyleLbl="revTx" presStyleIdx="0" presStyleCnt="2">
        <dgm:presLayoutVars>
          <dgm:chMax val="0"/>
          <dgm:bulletEnabled val="1"/>
        </dgm:presLayoutVars>
      </dgm:prSet>
      <dgm:spPr/>
    </dgm:pt>
    <dgm:pt modelId="{D30E72F2-21C9-461B-B006-8C6047F0DF41}" type="pres">
      <dgm:prSet presAssocID="{85AF8848-E5CC-4C94-87A5-88C3B5D32B3F}" presName="sibTrans" presStyleCnt="0"/>
      <dgm:spPr/>
    </dgm:pt>
    <dgm:pt modelId="{76DF0FD2-7F77-4BE5-88A9-4417B40BA61B}" type="pres">
      <dgm:prSet presAssocID="{45D8BFBE-F671-4C74-A19F-9A0E84793DA3}" presName="compositeNode" presStyleCnt="0">
        <dgm:presLayoutVars>
          <dgm:bulletEnabled val="1"/>
        </dgm:presLayoutVars>
      </dgm:prSet>
      <dgm:spPr/>
    </dgm:pt>
    <dgm:pt modelId="{92590630-714F-41B4-BA56-97001C17C1A3}" type="pres">
      <dgm:prSet presAssocID="{45D8BFBE-F671-4C74-A19F-9A0E84793DA3}" presName="image" presStyleLbl="fgImgPlace1" presStyleIdx="1" presStyleCnt="2"/>
      <dgm:spPr>
        <a:blipFill rotWithShape="1">
          <a:blip xmlns:r="http://schemas.openxmlformats.org/officeDocument/2006/relationships" r:embed="rId2"/>
          <a:stretch>
            <a:fillRect/>
          </a:stretch>
        </a:blipFill>
      </dgm:spPr>
    </dgm:pt>
    <dgm:pt modelId="{16427AFE-CC8D-4EC7-9509-A025561DCD99}" type="pres">
      <dgm:prSet presAssocID="{45D8BFBE-F671-4C74-A19F-9A0E84793DA3}" presName="childNode" presStyleLbl="node1" presStyleIdx="1" presStyleCnt="2">
        <dgm:presLayoutVars>
          <dgm:bulletEnabled val="1"/>
        </dgm:presLayoutVars>
      </dgm:prSet>
      <dgm:spPr/>
    </dgm:pt>
    <dgm:pt modelId="{3ABC2617-5B34-4603-A2DF-A659655E1A07}" type="pres">
      <dgm:prSet presAssocID="{45D8BFBE-F671-4C74-A19F-9A0E84793DA3}" presName="parentNode" presStyleLbl="revTx" presStyleIdx="1" presStyleCnt="2">
        <dgm:presLayoutVars>
          <dgm:chMax val="0"/>
          <dgm:bulletEnabled val="1"/>
        </dgm:presLayoutVars>
      </dgm:prSet>
      <dgm:spPr/>
    </dgm:pt>
  </dgm:ptLst>
  <dgm:cxnLst>
    <dgm:cxn modelId="{0ADDDE1C-AC6D-4796-AB1B-845CFF9CC9F5}" srcId="{740B0368-0A92-4415-9D77-0B0ADCCED24E}" destId="{05EB9B97-0BF6-4CE2-9CAC-C1267772755D}" srcOrd="4" destOrd="0" parTransId="{34B24069-C9E2-4C61-9BF6-E9EFE4081B75}" sibTransId="{1C548BD4-9066-4534-97F4-8A3996FDC1B7}"/>
    <dgm:cxn modelId="{CA7E8937-B5C4-4EBB-AE04-3F68F2331C10}" srcId="{740B0368-0A92-4415-9D77-0B0ADCCED24E}" destId="{D0C93C20-8901-482D-8009-1BC9B19A2FF9}" srcOrd="2" destOrd="0" parTransId="{09F60090-E03F-412D-8019-B7F36C940887}" sibTransId="{66972495-A70E-4C6C-B401-6F447DBF4D5F}"/>
    <dgm:cxn modelId="{4B50BF6C-3E0C-45F2-909D-AC5E3F1C6919}" srcId="{45D8BFBE-F671-4C74-A19F-9A0E84793DA3}" destId="{38A4540E-F49A-4B9C-8A11-3C49CADB3933}" srcOrd="2" destOrd="0" parTransId="{C0621441-6F13-42FE-A22F-A981DAF02EE3}" sibTransId="{7FC637A5-D055-43D6-A828-D6403855DA8A}"/>
    <dgm:cxn modelId="{2BBC6843-C23C-48C2-A107-B96FC333BB3E}" type="presOf" srcId="{5CDB01B0-FEE5-40EC-8C6E-2A30A4862896}" destId="{5F1CAC31-ADBF-4F10-9446-77A5F70DC5BB}" srcOrd="0" destOrd="6" presId="urn:microsoft.com/office/officeart/2005/8/layout/hList2"/>
    <dgm:cxn modelId="{12EA383D-0FF5-4437-B675-BB479A79079F}" type="presOf" srcId="{D0C93C20-8901-482D-8009-1BC9B19A2FF9}" destId="{5F1CAC31-ADBF-4F10-9446-77A5F70DC5BB}" srcOrd="0" destOrd="2" presId="urn:microsoft.com/office/officeart/2005/8/layout/hList2"/>
    <dgm:cxn modelId="{ECD43425-63DD-4597-97BA-7B729B22B319}" type="presOf" srcId="{B0ED4030-6A88-43C3-9EBB-CA76CD58945A}" destId="{C2C19DD3-2C1F-441B-ABFA-F0C6AA0738D8}" srcOrd="0" destOrd="0" presId="urn:microsoft.com/office/officeart/2005/8/layout/hList2"/>
    <dgm:cxn modelId="{F0773AEF-CC0C-47FF-8714-19CF51A89EF7}" srcId="{740B0368-0A92-4415-9D77-0B0ADCCED24E}" destId="{E7F7E212-57F1-473C-9C37-C8B1CAED4D88}" srcOrd="3" destOrd="0" parTransId="{30DC426D-7C59-49F6-AB85-64ED9C7E1DF0}" sibTransId="{9D602282-770A-4DE9-BF4A-8D2A910CED30}"/>
    <dgm:cxn modelId="{C72BD70E-C1FE-423B-AFC4-9C04899A07B2}" type="presOf" srcId="{693306A1-7443-40D0-86D5-771535F86B0F}" destId="{5F1CAC31-ADBF-4F10-9446-77A5F70DC5BB}" srcOrd="0" destOrd="1" presId="urn:microsoft.com/office/officeart/2005/8/layout/hList2"/>
    <dgm:cxn modelId="{505BBBC0-D77D-42E0-A203-9DB8B3507766}" type="presOf" srcId="{EC7D690A-7FE0-497E-8632-519AA3DD194E}" destId="{5F1CAC31-ADBF-4F10-9446-77A5F70DC5BB}" srcOrd="0" destOrd="7" presId="urn:microsoft.com/office/officeart/2005/8/layout/hList2"/>
    <dgm:cxn modelId="{9249B862-6A67-43AD-891E-C07C1C89CE98}" srcId="{B0ED4030-6A88-43C3-9EBB-CA76CD58945A}" destId="{740B0368-0A92-4415-9D77-0B0ADCCED24E}" srcOrd="0" destOrd="0" parTransId="{09A78FD1-912B-4632-9F1A-3A1E42676175}" sibTransId="{85AF8848-E5CC-4C94-87A5-88C3B5D32B3F}"/>
    <dgm:cxn modelId="{B1503CF2-F895-4618-B559-84E2B6DEB726}" type="presOf" srcId="{55167B33-586A-4128-8F30-C18699CE60F9}" destId="{16427AFE-CC8D-4EC7-9509-A025561DCD99}" srcOrd="0" destOrd="0" presId="urn:microsoft.com/office/officeart/2005/8/layout/hList2"/>
    <dgm:cxn modelId="{EE097FA1-568F-4E14-AD5B-D0A62320496B}" type="presOf" srcId="{38A4540E-F49A-4B9C-8A11-3C49CADB3933}" destId="{16427AFE-CC8D-4EC7-9509-A025561DCD99}" srcOrd="0" destOrd="2" presId="urn:microsoft.com/office/officeart/2005/8/layout/hList2"/>
    <dgm:cxn modelId="{0CFD38CB-130D-46A6-AC1F-307874EACFD3}" type="presOf" srcId="{45D8BFBE-F671-4C74-A19F-9A0E84793DA3}" destId="{3ABC2617-5B34-4603-A2DF-A659655E1A07}" srcOrd="0" destOrd="0" presId="urn:microsoft.com/office/officeart/2005/8/layout/hList2"/>
    <dgm:cxn modelId="{DD55D499-0F4A-4CDA-8D5C-96423F9C2F0B}" type="presOf" srcId="{740B0368-0A92-4415-9D77-0B0ADCCED24E}" destId="{B9CB8998-8788-47F9-BC21-04ADB54E03DC}" srcOrd="0" destOrd="0" presId="urn:microsoft.com/office/officeart/2005/8/layout/hList2"/>
    <dgm:cxn modelId="{5CA7B4BF-F8DD-4DF2-BB06-C7DBFD735EB1}" srcId="{740B0368-0A92-4415-9D77-0B0ADCCED24E}" destId="{693306A1-7443-40D0-86D5-771535F86B0F}" srcOrd="1" destOrd="0" parTransId="{80F65435-360E-4EF7-B2FE-91CA475CFF47}" sibTransId="{0FB440A5-9AB4-4012-B1A1-F1989879B61B}"/>
    <dgm:cxn modelId="{2F440B94-093A-4F5D-B597-EDB1840F63C3}" srcId="{45D8BFBE-F671-4C74-A19F-9A0E84793DA3}" destId="{55167B33-586A-4128-8F30-C18699CE60F9}" srcOrd="0" destOrd="0" parTransId="{A61953DB-F867-4EDD-AE6A-776841E0DDFC}" sibTransId="{9505AB9F-7D6A-4660-8EEC-13DCBAF662AD}"/>
    <dgm:cxn modelId="{729BAD3A-08EF-4465-836D-806BCB74E835}" type="presOf" srcId="{05EB9B97-0BF6-4CE2-9CAC-C1267772755D}" destId="{5F1CAC31-ADBF-4F10-9446-77A5F70DC5BB}" srcOrd="0" destOrd="4" presId="urn:microsoft.com/office/officeart/2005/8/layout/hList2"/>
    <dgm:cxn modelId="{60107106-3CD9-4D3B-9395-8FA84F117E8D}" srcId="{45D8BFBE-F671-4C74-A19F-9A0E84793DA3}" destId="{3363AB01-E4B6-482B-A071-DC4BD77EB890}" srcOrd="1" destOrd="0" parTransId="{AFE34FB6-ACD3-4166-8480-95BCDC2D1A96}" sibTransId="{0B5897B6-0520-4819-98ED-E5BEBD40BE9A}"/>
    <dgm:cxn modelId="{CCFF6B4D-8209-46C6-BBD3-C38E3376ADB7}" srcId="{B0ED4030-6A88-43C3-9EBB-CA76CD58945A}" destId="{45D8BFBE-F671-4C74-A19F-9A0E84793DA3}" srcOrd="1" destOrd="0" parTransId="{4AB7DFBB-4FAE-4B09-90DE-21997FC2DD16}" sibTransId="{BA5349A2-A880-4FB6-99F1-6AF3A1CA9FBC}"/>
    <dgm:cxn modelId="{6C2B4B5D-B367-47FB-903D-C78A814ADC39}" type="presOf" srcId="{76D416AC-3877-4A86-BA0F-243985BDB094}" destId="{5F1CAC31-ADBF-4F10-9446-77A5F70DC5BB}" srcOrd="0" destOrd="5" presId="urn:microsoft.com/office/officeart/2005/8/layout/hList2"/>
    <dgm:cxn modelId="{D26C3709-4D00-4AF3-90B6-16BEC8270DA6}" type="presOf" srcId="{3363AB01-E4B6-482B-A071-DC4BD77EB890}" destId="{16427AFE-CC8D-4EC7-9509-A025561DCD99}" srcOrd="0" destOrd="1" presId="urn:microsoft.com/office/officeart/2005/8/layout/hList2"/>
    <dgm:cxn modelId="{3323C2FD-9FF2-45B1-A4F6-DBA180F8F82E}" type="presOf" srcId="{E7F7E212-57F1-473C-9C37-C8B1CAED4D88}" destId="{5F1CAC31-ADBF-4F10-9446-77A5F70DC5BB}" srcOrd="0" destOrd="3" presId="urn:microsoft.com/office/officeart/2005/8/layout/hList2"/>
    <dgm:cxn modelId="{21C7AAE0-AE65-42CF-8FEF-29C0FEDD48E5}" srcId="{740B0368-0A92-4415-9D77-0B0ADCCED24E}" destId="{76D416AC-3877-4A86-BA0F-243985BDB094}" srcOrd="5" destOrd="0" parTransId="{534A9438-3D6A-4DCD-ACA1-A1237940E003}" sibTransId="{BA8D2844-C3F1-4CB8-A6C2-CF1A63AE0337}"/>
    <dgm:cxn modelId="{7E6714C1-0019-4364-A4B9-923FF570B72B}" srcId="{740B0368-0A92-4415-9D77-0B0ADCCED24E}" destId="{EC7D690A-7FE0-497E-8632-519AA3DD194E}" srcOrd="7" destOrd="0" parTransId="{C428B5A8-AD37-4098-A47A-A4C267832271}" sibTransId="{5472B525-5722-4B16-AE86-8CA35BC234F1}"/>
    <dgm:cxn modelId="{5B3D90F7-4E63-4E7D-8F6F-D6081D6DA771}" srcId="{740B0368-0A92-4415-9D77-0B0ADCCED24E}" destId="{90E0B387-F361-463D-B354-9D729210946D}" srcOrd="0" destOrd="0" parTransId="{1F540D8C-47E0-4650-A767-9B8F735C3C6C}" sibTransId="{5DFA34F9-4DF4-4ED5-9654-DFF621B31D19}"/>
    <dgm:cxn modelId="{F2C1F134-0697-4923-ABA2-F160118878E7}" srcId="{740B0368-0A92-4415-9D77-0B0ADCCED24E}" destId="{5CDB01B0-FEE5-40EC-8C6E-2A30A4862896}" srcOrd="6" destOrd="0" parTransId="{CF0F5471-2D21-4FCB-8377-7594BE4A0D02}" sibTransId="{248A461B-4B57-44D4-84DA-3AD26A64C0ED}"/>
    <dgm:cxn modelId="{CC7499B7-A220-4505-80B8-6644014BA13E}" type="presOf" srcId="{90E0B387-F361-463D-B354-9D729210946D}" destId="{5F1CAC31-ADBF-4F10-9446-77A5F70DC5BB}" srcOrd="0" destOrd="0" presId="urn:microsoft.com/office/officeart/2005/8/layout/hList2"/>
    <dgm:cxn modelId="{2FA803E8-D6D4-4ED5-BFD0-57BADB16818F}" type="presParOf" srcId="{C2C19DD3-2C1F-441B-ABFA-F0C6AA0738D8}" destId="{BFF160B2-801F-4658-BDBC-BAB6FDCBD6B6}" srcOrd="0" destOrd="0" presId="urn:microsoft.com/office/officeart/2005/8/layout/hList2"/>
    <dgm:cxn modelId="{6FC564DE-FD8F-4638-9651-41B74597F2A5}" type="presParOf" srcId="{BFF160B2-801F-4658-BDBC-BAB6FDCBD6B6}" destId="{5BCE7B43-D05E-4751-8094-E08133BA492F}" srcOrd="0" destOrd="0" presId="urn:microsoft.com/office/officeart/2005/8/layout/hList2"/>
    <dgm:cxn modelId="{36C76E5F-05B9-447B-A8A9-98FBA50C204B}" type="presParOf" srcId="{BFF160B2-801F-4658-BDBC-BAB6FDCBD6B6}" destId="{5F1CAC31-ADBF-4F10-9446-77A5F70DC5BB}" srcOrd="1" destOrd="0" presId="urn:microsoft.com/office/officeart/2005/8/layout/hList2"/>
    <dgm:cxn modelId="{74437B08-E005-40C4-B779-885ED98CBBA4}" type="presParOf" srcId="{BFF160B2-801F-4658-BDBC-BAB6FDCBD6B6}" destId="{B9CB8998-8788-47F9-BC21-04ADB54E03DC}" srcOrd="2" destOrd="0" presId="urn:microsoft.com/office/officeart/2005/8/layout/hList2"/>
    <dgm:cxn modelId="{DE627F7B-DCA3-428B-86E8-02A826AFF0ED}" type="presParOf" srcId="{C2C19DD3-2C1F-441B-ABFA-F0C6AA0738D8}" destId="{D30E72F2-21C9-461B-B006-8C6047F0DF41}" srcOrd="1" destOrd="0" presId="urn:microsoft.com/office/officeart/2005/8/layout/hList2"/>
    <dgm:cxn modelId="{33767457-DF18-4818-9126-0FDC2E70BB0A}" type="presParOf" srcId="{C2C19DD3-2C1F-441B-ABFA-F0C6AA0738D8}" destId="{76DF0FD2-7F77-4BE5-88A9-4417B40BA61B}" srcOrd="2" destOrd="0" presId="urn:microsoft.com/office/officeart/2005/8/layout/hList2"/>
    <dgm:cxn modelId="{1A62E42F-695B-4016-A399-39436609678D}" type="presParOf" srcId="{76DF0FD2-7F77-4BE5-88A9-4417B40BA61B}" destId="{92590630-714F-41B4-BA56-97001C17C1A3}" srcOrd="0" destOrd="0" presId="urn:microsoft.com/office/officeart/2005/8/layout/hList2"/>
    <dgm:cxn modelId="{58E9CAA3-ACC8-4173-85BC-FA4574079911}" type="presParOf" srcId="{76DF0FD2-7F77-4BE5-88A9-4417B40BA61B}" destId="{16427AFE-CC8D-4EC7-9509-A025561DCD99}" srcOrd="1" destOrd="0" presId="urn:microsoft.com/office/officeart/2005/8/layout/hList2"/>
    <dgm:cxn modelId="{2624B06F-550C-4707-B154-8C3838FA175B}" type="presParOf" srcId="{76DF0FD2-7F77-4BE5-88A9-4417B40BA61B}" destId="{3ABC2617-5B34-4603-A2DF-A659655E1A0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46AA9224-F41F-4477-B0D8-0F19D27600A2}"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F1FCC4C0-AFC2-4E2A-B4DE-E54792EE272D}">
      <dgm:prSet custT="1"/>
      <dgm:spPr/>
      <dgm:t>
        <a:bodyPr/>
        <a:lstStyle/>
        <a:p>
          <a:pPr rtl="0">
            <a:spcAft>
              <a:spcPts val="0"/>
            </a:spcAft>
          </a:pPr>
          <a:r>
            <a:rPr lang="en-US" sz="2000" b="1" dirty="0"/>
            <a:t>Safety Analysis</a:t>
          </a:r>
        </a:p>
      </dgm:t>
    </dgm:pt>
    <dgm:pt modelId="{6B99E90C-4A67-4CF2-B31A-614E50144C3A}" type="parTrans" cxnId="{6B8BF925-3090-452D-945F-AD1EE5330DCD}">
      <dgm:prSet/>
      <dgm:spPr/>
      <dgm:t>
        <a:bodyPr/>
        <a:lstStyle/>
        <a:p>
          <a:endParaRPr lang="en-US"/>
        </a:p>
      </dgm:t>
    </dgm:pt>
    <dgm:pt modelId="{860C135D-A3C2-4E7F-B020-627C38D767B0}" type="sibTrans" cxnId="{6B8BF925-3090-452D-945F-AD1EE5330DCD}">
      <dgm:prSet/>
      <dgm:spPr/>
      <dgm:t>
        <a:bodyPr/>
        <a:lstStyle/>
        <a:p>
          <a:endParaRPr lang="en-US"/>
        </a:p>
      </dgm:t>
    </dgm:pt>
    <dgm:pt modelId="{C7942791-7B09-4950-BC4B-B76B4792CE2F}">
      <dgm:prSet custT="1"/>
      <dgm:spPr/>
      <dgm:t>
        <a:bodyPr/>
        <a:lstStyle/>
        <a:p>
          <a:pPr rtl="0">
            <a:spcAft>
              <a:spcPts val="0"/>
            </a:spcAft>
          </a:pPr>
          <a:r>
            <a:rPr lang="en-US" sz="1600" b="0" dirty="0"/>
            <a:t>A safety analysis of the system is to be provided</a:t>
          </a:r>
        </a:p>
      </dgm:t>
    </dgm:pt>
    <dgm:pt modelId="{F82D1E8E-EB4B-4D3C-926A-168FC6DC557F}" type="parTrans" cxnId="{3AE29617-7259-4DE0-A556-CA7C28E9A7F5}">
      <dgm:prSet/>
      <dgm:spPr/>
      <dgm:t>
        <a:bodyPr/>
        <a:lstStyle/>
        <a:p>
          <a:endParaRPr lang="en-US"/>
        </a:p>
      </dgm:t>
    </dgm:pt>
    <dgm:pt modelId="{A43247FE-37EC-44B8-A0CA-96CF3D01568E}" type="sibTrans" cxnId="{3AE29617-7259-4DE0-A556-CA7C28E9A7F5}">
      <dgm:prSet/>
      <dgm:spPr/>
      <dgm:t>
        <a:bodyPr/>
        <a:lstStyle/>
        <a:p>
          <a:endParaRPr lang="en-US"/>
        </a:p>
      </dgm:t>
    </dgm:pt>
    <dgm:pt modelId="{A9B707AA-E30C-4A8B-924D-8F5762FC2BA1}">
      <dgm:prSet custT="1"/>
      <dgm:spPr/>
      <dgm:t>
        <a:bodyPr/>
        <a:lstStyle/>
        <a:p>
          <a:pPr rtl="0">
            <a:spcAft>
              <a:spcPts val="0"/>
            </a:spcAft>
          </a:pPr>
          <a:r>
            <a:rPr lang="en-US" sz="1600" b="0" dirty="0"/>
            <a:t>Guidance obtained from standards such as:</a:t>
          </a:r>
        </a:p>
      </dgm:t>
    </dgm:pt>
    <dgm:pt modelId="{43D8A3F5-0908-46A8-930E-AF42F83AECEF}" type="parTrans" cxnId="{1534369F-F9CD-4720-8213-B74A5B1ECDDA}">
      <dgm:prSet/>
      <dgm:spPr/>
      <dgm:t>
        <a:bodyPr/>
        <a:lstStyle/>
        <a:p>
          <a:endParaRPr lang="en-US"/>
        </a:p>
      </dgm:t>
    </dgm:pt>
    <dgm:pt modelId="{1C7539E5-24B8-41CA-9FC6-9AD4A4EAD503}" type="sibTrans" cxnId="{1534369F-F9CD-4720-8213-B74A5B1ECDDA}">
      <dgm:prSet/>
      <dgm:spPr/>
      <dgm:t>
        <a:bodyPr/>
        <a:lstStyle/>
        <a:p>
          <a:endParaRPr lang="en-US"/>
        </a:p>
      </dgm:t>
    </dgm:pt>
    <dgm:pt modelId="{71F16132-33A2-4416-91A3-A253CFF5B392}">
      <dgm:prSet custT="1"/>
      <dgm:spPr/>
      <dgm:t>
        <a:bodyPr/>
        <a:lstStyle/>
        <a:p>
          <a:pPr rtl="0">
            <a:spcAft>
              <a:spcPts val="0"/>
            </a:spcAft>
          </a:pPr>
          <a:r>
            <a:rPr lang="en-US" sz="1600" b="0" dirty="0"/>
            <a:t>IEC 60812</a:t>
          </a:r>
        </a:p>
      </dgm:t>
    </dgm:pt>
    <dgm:pt modelId="{D82A9EAF-1995-4D9D-9BBC-75DF4294E84A}" type="parTrans" cxnId="{7F9BC27C-761B-48ED-8C04-BFE4CDE787DE}">
      <dgm:prSet/>
      <dgm:spPr/>
      <dgm:t>
        <a:bodyPr/>
        <a:lstStyle/>
        <a:p>
          <a:endParaRPr lang="en-US"/>
        </a:p>
      </dgm:t>
    </dgm:pt>
    <dgm:pt modelId="{7790745E-F523-43D2-BCEC-7707D5F82B2C}" type="sibTrans" cxnId="{7F9BC27C-761B-48ED-8C04-BFE4CDE787DE}">
      <dgm:prSet/>
      <dgm:spPr/>
      <dgm:t>
        <a:bodyPr/>
        <a:lstStyle/>
        <a:p>
          <a:endParaRPr lang="en-US"/>
        </a:p>
      </dgm:t>
    </dgm:pt>
    <dgm:pt modelId="{3027B912-6A4A-4B63-9560-94E767DF22DA}">
      <dgm:prSet custT="1"/>
      <dgm:spPr/>
      <dgm:t>
        <a:bodyPr/>
        <a:lstStyle/>
        <a:p>
          <a:pPr rtl="0">
            <a:spcAft>
              <a:spcPts val="0"/>
            </a:spcAft>
          </a:pPr>
          <a:r>
            <a:rPr lang="en-US" sz="1600" b="0" dirty="0"/>
            <a:t>IEC 61025</a:t>
          </a:r>
        </a:p>
      </dgm:t>
    </dgm:pt>
    <dgm:pt modelId="{6245D015-1A0A-4251-9E0D-A0640ED81311}" type="parTrans" cxnId="{C4420634-9C5F-43CD-8744-221D89C116AE}">
      <dgm:prSet/>
      <dgm:spPr/>
      <dgm:t>
        <a:bodyPr/>
        <a:lstStyle/>
        <a:p>
          <a:endParaRPr lang="en-US"/>
        </a:p>
      </dgm:t>
    </dgm:pt>
    <dgm:pt modelId="{192E9078-72CF-41CE-ABA2-8D006633D021}" type="sibTrans" cxnId="{C4420634-9C5F-43CD-8744-221D89C116AE}">
      <dgm:prSet/>
      <dgm:spPr/>
      <dgm:t>
        <a:bodyPr/>
        <a:lstStyle/>
        <a:p>
          <a:endParaRPr lang="en-US"/>
        </a:p>
      </dgm:t>
    </dgm:pt>
    <dgm:pt modelId="{5DB4CC4C-7840-4626-B3F5-90B145B9599B}">
      <dgm:prSet custT="1"/>
      <dgm:spPr/>
      <dgm:t>
        <a:bodyPr/>
        <a:lstStyle/>
        <a:p>
          <a:pPr rtl="0">
            <a:spcAft>
              <a:spcPts val="0"/>
            </a:spcAft>
          </a:pPr>
          <a:r>
            <a:rPr lang="en-US" sz="1600" b="0" dirty="0"/>
            <a:t>MIL-STD-1629A</a:t>
          </a:r>
        </a:p>
      </dgm:t>
    </dgm:pt>
    <dgm:pt modelId="{1E6FE422-C432-4187-9C4E-E1144D4CC1FE}" type="parTrans" cxnId="{58583C90-6214-49FA-8737-680730D660E5}">
      <dgm:prSet/>
      <dgm:spPr/>
      <dgm:t>
        <a:bodyPr/>
        <a:lstStyle/>
        <a:p>
          <a:endParaRPr lang="en-US"/>
        </a:p>
      </dgm:t>
    </dgm:pt>
    <dgm:pt modelId="{6A998D94-2E09-4CE5-AB5A-77CDBA2BEF4F}" type="sibTrans" cxnId="{58583C90-6214-49FA-8737-680730D660E5}">
      <dgm:prSet/>
      <dgm:spPr/>
      <dgm:t>
        <a:bodyPr/>
        <a:lstStyle/>
        <a:p>
          <a:endParaRPr lang="en-US"/>
        </a:p>
      </dgm:t>
    </dgm:pt>
    <dgm:pt modelId="{B10523A2-AB5F-4A7A-A064-9394560E641D}">
      <dgm:prSet custT="1"/>
      <dgm:spPr/>
      <dgm:t>
        <a:bodyPr/>
        <a:lstStyle/>
        <a:p>
          <a:pPr rtl="0">
            <a:spcAft>
              <a:spcPts val="0"/>
            </a:spcAft>
          </a:pPr>
          <a:r>
            <a:rPr lang="en-US" sz="1600" b="0" dirty="0"/>
            <a:t>UL 991/CSA C22.2 No. 0.8</a:t>
          </a:r>
        </a:p>
      </dgm:t>
    </dgm:pt>
    <dgm:pt modelId="{D89DE857-150E-448A-93AC-620B28A08A39}" type="parTrans" cxnId="{F37A04F0-0EA5-45B8-8B8D-7037587A0394}">
      <dgm:prSet/>
      <dgm:spPr/>
      <dgm:t>
        <a:bodyPr/>
        <a:lstStyle/>
        <a:p>
          <a:endParaRPr lang="en-US"/>
        </a:p>
      </dgm:t>
    </dgm:pt>
    <dgm:pt modelId="{C01FA153-0E07-45F1-A6D8-499B6D4C5184}" type="sibTrans" cxnId="{F37A04F0-0EA5-45B8-8B8D-7037587A0394}">
      <dgm:prSet/>
      <dgm:spPr/>
      <dgm:t>
        <a:bodyPr/>
        <a:lstStyle/>
        <a:p>
          <a:endParaRPr lang="en-US"/>
        </a:p>
      </dgm:t>
    </dgm:pt>
    <dgm:pt modelId="{B81BFE85-AC06-4BC8-AB1F-3364D3598144}">
      <dgm:prSet custT="1"/>
      <dgm:spPr/>
      <dgm:t>
        <a:bodyPr/>
        <a:lstStyle/>
        <a:p>
          <a:pPr rtl="0">
            <a:spcAft>
              <a:spcPts val="0"/>
            </a:spcAft>
          </a:pPr>
          <a:r>
            <a:rPr lang="en-US" sz="1600" b="0" dirty="0"/>
            <a:t>Electronics and/or software determined critical to be evaluated for functional safety</a:t>
          </a:r>
        </a:p>
      </dgm:t>
    </dgm:pt>
    <dgm:pt modelId="{25E38985-7002-444C-9999-4606A23CBDEE}" type="parTrans" cxnId="{1331A86F-372E-44E3-B084-23EAE79B96EE}">
      <dgm:prSet/>
      <dgm:spPr/>
      <dgm:t>
        <a:bodyPr/>
        <a:lstStyle/>
        <a:p>
          <a:endParaRPr lang="en-US"/>
        </a:p>
      </dgm:t>
    </dgm:pt>
    <dgm:pt modelId="{98E69057-CFEE-4F57-9E12-DA6D810F57D0}" type="sibTrans" cxnId="{1331A86F-372E-44E3-B084-23EAE79B96EE}">
      <dgm:prSet/>
      <dgm:spPr/>
      <dgm:t>
        <a:bodyPr/>
        <a:lstStyle/>
        <a:p>
          <a:endParaRPr lang="en-US"/>
        </a:p>
      </dgm:t>
    </dgm:pt>
    <dgm:pt modelId="{0C56DFCB-3FB1-46ED-BCDC-30288B3CB188}">
      <dgm:prSet custT="1"/>
      <dgm:spPr/>
      <dgm:t>
        <a:bodyPr/>
        <a:lstStyle/>
        <a:p>
          <a:pPr rtl="0">
            <a:spcAft>
              <a:spcPts val="0"/>
            </a:spcAft>
          </a:pPr>
          <a:r>
            <a:rPr lang="en-US" sz="1600" b="0" dirty="0"/>
            <a:t>Based upon determined SIL or level</a:t>
          </a:r>
        </a:p>
      </dgm:t>
    </dgm:pt>
    <dgm:pt modelId="{A2CE0559-33DD-476E-891A-E34EEBA8D06D}" type="parTrans" cxnId="{FFA7CEAB-A13E-4338-AC70-8A31EFD8333D}">
      <dgm:prSet/>
      <dgm:spPr/>
      <dgm:t>
        <a:bodyPr/>
        <a:lstStyle/>
        <a:p>
          <a:endParaRPr lang="en-US"/>
        </a:p>
      </dgm:t>
    </dgm:pt>
    <dgm:pt modelId="{293674EA-FCA3-4E3B-8303-191DB8809B7B}" type="sibTrans" cxnId="{FFA7CEAB-A13E-4338-AC70-8A31EFD8333D}">
      <dgm:prSet/>
      <dgm:spPr/>
      <dgm:t>
        <a:bodyPr/>
        <a:lstStyle/>
        <a:p>
          <a:endParaRPr lang="en-US"/>
        </a:p>
      </dgm:t>
    </dgm:pt>
    <dgm:pt modelId="{33F4DFBC-9D92-4756-B87C-114F81F51EFE}">
      <dgm:prSet custT="1"/>
      <dgm:spPr/>
      <dgm:t>
        <a:bodyPr/>
        <a:lstStyle/>
        <a:p>
          <a:pPr rtl="0">
            <a:spcAft>
              <a:spcPts val="0"/>
            </a:spcAft>
          </a:pPr>
          <a:r>
            <a:rPr lang="en-US" sz="1600" b="0" dirty="0"/>
            <a:t>UL 1998</a:t>
          </a:r>
        </a:p>
      </dgm:t>
    </dgm:pt>
    <dgm:pt modelId="{F27A29E1-65E7-429D-A2D1-A54D46A410D5}" type="parTrans" cxnId="{F66E4127-CF21-474D-A77D-F4C00D5E0E80}">
      <dgm:prSet/>
      <dgm:spPr/>
      <dgm:t>
        <a:bodyPr/>
        <a:lstStyle/>
        <a:p>
          <a:endParaRPr lang="en-US"/>
        </a:p>
      </dgm:t>
    </dgm:pt>
    <dgm:pt modelId="{00C90A5B-BF8B-41AC-ADDD-B949200F441C}" type="sibTrans" cxnId="{F66E4127-CF21-474D-A77D-F4C00D5E0E80}">
      <dgm:prSet/>
      <dgm:spPr/>
      <dgm:t>
        <a:bodyPr/>
        <a:lstStyle/>
        <a:p>
          <a:endParaRPr lang="en-US"/>
        </a:p>
      </dgm:t>
    </dgm:pt>
    <dgm:pt modelId="{00DD3144-FA07-42D2-B783-31E38A4DB5BF}">
      <dgm:prSet custT="1"/>
      <dgm:spPr/>
      <dgm:t>
        <a:bodyPr/>
        <a:lstStyle/>
        <a:p>
          <a:pPr rtl="0">
            <a:spcAft>
              <a:spcPts val="0"/>
            </a:spcAft>
          </a:pPr>
          <a:r>
            <a:rPr lang="en-US" sz="1600" b="0" dirty="0"/>
            <a:t>UL 60730-1</a:t>
          </a:r>
        </a:p>
      </dgm:t>
    </dgm:pt>
    <dgm:pt modelId="{7D57B308-09D6-4661-B202-BFD00C6BD233}" type="parTrans" cxnId="{A2C7E402-DDA4-4D54-9B72-DE5872AA239C}">
      <dgm:prSet/>
      <dgm:spPr/>
      <dgm:t>
        <a:bodyPr/>
        <a:lstStyle/>
        <a:p>
          <a:endParaRPr lang="en-US"/>
        </a:p>
      </dgm:t>
    </dgm:pt>
    <dgm:pt modelId="{7C6AF172-AB81-4B47-9EAE-BDFE1ED400F9}" type="sibTrans" cxnId="{A2C7E402-DDA4-4D54-9B72-DE5872AA239C}">
      <dgm:prSet/>
      <dgm:spPr/>
      <dgm:t>
        <a:bodyPr/>
        <a:lstStyle/>
        <a:p>
          <a:endParaRPr lang="en-US"/>
        </a:p>
      </dgm:t>
    </dgm:pt>
    <dgm:pt modelId="{05C3A306-C5AF-471D-A3BF-47BE917E97BE}">
      <dgm:prSet custT="1"/>
      <dgm:spPr/>
      <dgm:t>
        <a:bodyPr/>
        <a:lstStyle/>
        <a:p>
          <a:pPr rtl="0">
            <a:spcAft>
              <a:spcPts val="0"/>
            </a:spcAft>
          </a:pPr>
          <a:r>
            <a:rPr lang="en-US" sz="1600" b="0" dirty="0"/>
            <a:t>IEC 61508</a:t>
          </a:r>
        </a:p>
      </dgm:t>
    </dgm:pt>
    <dgm:pt modelId="{F0315F9F-E8DB-485C-A1DB-629267CCEA83}" type="parTrans" cxnId="{34C0BF7F-E4CF-40F8-8391-04944B4BB431}">
      <dgm:prSet/>
      <dgm:spPr/>
      <dgm:t>
        <a:bodyPr/>
        <a:lstStyle/>
        <a:p>
          <a:endParaRPr lang="en-US"/>
        </a:p>
      </dgm:t>
    </dgm:pt>
    <dgm:pt modelId="{58F6CC03-87E1-4109-B43E-5022F36CF6A0}" type="sibTrans" cxnId="{34C0BF7F-E4CF-40F8-8391-04944B4BB431}">
      <dgm:prSet/>
      <dgm:spPr/>
      <dgm:t>
        <a:bodyPr/>
        <a:lstStyle/>
        <a:p>
          <a:endParaRPr lang="en-US"/>
        </a:p>
      </dgm:t>
    </dgm:pt>
    <dgm:pt modelId="{65887F03-BCA8-4D45-97A3-F0569F34A86C}">
      <dgm:prSet custT="1"/>
      <dgm:spPr/>
      <dgm:t>
        <a:bodyPr/>
        <a:lstStyle/>
        <a:p>
          <a:pPr rtl="0">
            <a:spcAft>
              <a:spcPts val="0"/>
            </a:spcAft>
          </a:pPr>
          <a:r>
            <a:rPr lang="en-US" sz="2000" b="1" dirty="0"/>
            <a:t>Fluid Handling &amp; Containment </a:t>
          </a:r>
        </a:p>
      </dgm:t>
    </dgm:pt>
    <dgm:pt modelId="{AA19788C-D395-4410-8718-297BAFE1311E}" type="parTrans" cxnId="{44E18452-EF27-42C5-8B53-451763FF2B6F}">
      <dgm:prSet/>
      <dgm:spPr/>
      <dgm:t>
        <a:bodyPr/>
        <a:lstStyle/>
        <a:p>
          <a:endParaRPr lang="en-US"/>
        </a:p>
      </dgm:t>
    </dgm:pt>
    <dgm:pt modelId="{4EBCF646-4B8B-4076-91BE-27F08618BE15}" type="sibTrans" cxnId="{44E18452-EF27-42C5-8B53-451763FF2B6F}">
      <dgm:prSet/>
      <dgm:spPr/>
      <dgm:t>
        <a:bodyPr/>
        <a:lstStyle/>
        <a:p>
          <a:endParaRPr lang="en-US"/>
        </a:p>
      </dgm:t>
    </dgm:pt>
    <dgm:pt modelId="{FDB7976C-AB53-4B3C-B41A-2BA39F60678F}">
      <dgm:prSet custT="1"/>
      <dgm:spPr/>
      <dgm:t>
        <a:bodyPr/>
        <a:lstStyle/>
        <a:p>
          <a:r>
            <a:rPr lang="en-US" sz="2000" b="0" dirty="0"/>
            <a:t>Piping</a:t>
          </a:r>
        </a:p>
      </dgm:t>
    </dgm:pt>
    <dgm:pt modelId="{6B41EE85-B113-4ABD-81FA-850318097983}" type="parTrans" cxnId="{40117D1D-6716-4412-A03F-921FD61EEB55}">
      <dgm:prSet/>
      <dgm:spPr/>
      <dgm:t>
        <a:bodyPr/>
        <a:lstStyle/>
        <a:p>
          <a:endParaRPr lang="en-US"/>
        </a:p>
      </dgm:t>
    </dgm:pt>
    <dgm:pt modelId="{53B348DE-2BC7-42CA-9298-DA8CEBF60A3D}" type="sibTrans" cxnId="{40117D1D-6716-4412-A03F-921FD61EEB55}">
      <dgm:prSet/>
      <dgm:spPr/>
      <dgm:t>
        <a:bodyPr/>
        <a:lstStyle/>
        <a:p>
          <a:endParaRPr lang="en-US"/>
        </a:p>
      </dgm:t>
    </dgm:pt>
    <dgm:pt modelId="{2C8C2AE1-032E-4A50-A6A6-CBB669F25A95}">
      <dgm:prSet custT="1"/>
      <dgm:spPr/>
      <dgm:t>
        <a:bodyPr/>
        <a:lstStyle/>
        <a:p>
          <a:r>
            <a:rPr lang="en-US" sz="1800" b="0" dirty="0"/>
            <a:t>ASME Codes for Power Piping, ASME B31 (all applicable parts) or CSA B51, B52, Z662</a:t>
          </a:r>
        </a:p>
      </dgm:t>
    </dgm:pt>
    <dgm:pt modelId="{504CC3FE-291D-4FDA-98EC-460F52E0ABFC}" type="parTrans" cxnId="{3878BC7A-8EC3-44C7-B0AF-7F567935E66E}">
      <dgm:prSet/>
      <dgm:spPr/>
      <dgm:t>
        <a:bodyPr/>
        <a:lstStyle/>
        <a:p>
          <a:endParaRPr lang="en-US"/>
        </a:p>
      </dgm:t>
    </dgm:pt>
    <dgm:pt modelId="{0651CC29-3B0B-44CA-A22F-5BCDF0751EAE}" type="sibTrans" cxnId="{3878BC7A-8EC3-44C7-B0AF-7F567935E66E}">
      <dgm:prSet/>
      <dgm:spPr/>
      <dgm:t>
        <a:bodyPr/>
        <a:lstStyle/>
        <a:p>
          <a:endParaRPr lang="en-US"/>
        </a:p>
      </dgm:t>
    </dgm:pt>
    <dgm:pt modelId="{FAA0914A-19B9-4197-944B-7D95F311C748}">
      <dgm:prSet custT="1"/>
      <dgm:spPr/>
      <dgm:t>
        <a:bodyPr/>
        <a:lstStyle/>
        <a:p>
          <a:r>
            <a:rPr lang="en-US" sz="2000" b="0" dirty="0"/>
            <a:t>Pressure Vessels</a:t>
          </a:r>
        </a:p>
      </dgm:t>
    </dgm:pt>
    <dgm:pt modelId="{0E85422F-FC6D-4B23-A300-8A880FA7F0A0}" type="parTrans" cxnId="{39FFED58-FEEB-4C3D-B28F-E6F689BE70D9}">
      <dgm:prSet/>
      <dgm:spPr/>
      <dgm:t>
        <a:bodyPr/>
        <a:lstStyle/>
        <a:p>
          <a:endParaRPr lang="en-US"/>
        </a:p>
      </dgm:t>
    </dgm:pt>
    <dgm:pt modelId="{B0AD6FB9-8B8D-47F9-ACEB-6A96A9ED15E1}" type="sibTrans" cxnId="{39FFED58-FEEB-4C3D-B28F-E6F689BE70D9}">
      <dgm:prSet/>
      <dgm:spPr/>
      <dgm:t>
        <a:bodyPr/>
        <a:lstStyle/>
        <a:p>
          <a:endParaRPr lang="en-US"/>
        </a:p>
      </dgm:t>
    </dgm:pt>
    <dgm:pt modelId="{50706100-511C-4083-98DE-2842D4C220B9}">
      <dgm:prSet custT="1"/>
      <dgm:spPr/>
      <dgm:t>
        <a:bodyPr/>
        <a:lstStyle/>
        <a:p>
          <a:r>
            <a:rPr lang="en-US" sz="1800" b="0" dirty="0"/>
            <a:t>ASME BPVC and CSA B51</a:t>
          </a:r>
        </a:p>
      </dgm:t>
    </dgm:pt>
    <dgm:pt modelId="{128E8AEF-AD8B-4E56-B57F-23B540E3BC04}" type="parTrans" cxnId="{47996843-713D-48D0-921E-005B580F5C13}">
      <dgm:prSet/>
      <dgm:spPr/>
      <dgm:t>
        <a:bodyPr/>
        <a:lstStyle/>
        <a:p>
          <a:endParaRPr lang="en-US"/>
        </a:p>
      </dgm:t>
    </dgm:pt>
    <dgm:pt modelId="{007DF7D5-A645-4AAA-8EF8-7D33291A0591}" type="sibTrans" cxnId="{47996843-713D-48D0-921E-005B580F5C13}">
      <dgm:prSet/>
      <dgm:spPr/>
      <dgm:t>
        <a:bodyPr/>
        <a:lstStyle/>
        <a:p>
          <a:endParaRPr lang="en-US"/>
        </a:p>
      </dgm:t>
    </dgm:pt>
    <dgm:pt modelId="{9524894B-AD4D-4419-B2C6-46B2E33E0F85}">
      <dgm:prSet custT="1"/>
      <dgm:spPr/>
      <dgm:t>
        <a:bodyPr/>
        <a:lstStyle/>
        <a:p>
          <a:endParaRPr lang="en-US" sz="2000" b="0" dirty="0"/>
        </a:p>
      </dgm:t>
    </dgm:pt>
    <dgm:pt modelId="{3B126859-7B87-4003-9F00-748944CA3511}" type="parTrans" cxnId="{613B9313-4787-4983-89A6-A49E1788ED37}">
      <dgm:prSet/>
      <dgm:spPr/>
      <dgm:t>
        <a:bodyPr/>
        <a:lstStyle/>
        <a:p>
          <a:endParaRPr lang="en-US"/>
        </a:p>
      </dgm:t>
    </dgm:pt>
    <dgm:pt modelId="{21042D04-E8E7-4826-8730-1E9D4D2C318A}" type="sibTrans" cxnId="{613B9313-4787-4983-89A6-A49E1788ED37}">
      <dgm:prSet/>
      <dgm:spPr/>
      <dgm:t>
        <a:bodyPr/>
        <a:lstStyle/>
        <a:p>
          <a:endParaRPr lang="en-US"/>
        </a:p>
      </dgm:t>
    </dgm:pt>
    <dgm:pt modelId="{B8C75AF3-0E50-45E8-9E6A-9CB22F792270}" type="pres">
      <dgm:prSet presAssocID="{B0ED4030-6A88-43C3-9EBB-CA76CD58945A}" presName="linearFlow" presStyleCnt="0">
        <dgm:presLayoutVars>
          <dgm:dir/>
          <dgm:animLvl val="lvl"/>
          <dgm:resizeHandles/>
        </dgm:presLayoutVars>
      </dgm:prSet>
      <dgm:spPr/>
    </dgm:pt>
    <dgm:pt modelId="{85CC1446-4D62-432D-BAEF-2B635FA7B5F4}" type="pres">
      <dgm:prSet presAssocID="{F1FCC4C0-AFC2-4E2A-B4DE-E54792EE272D}" presName="compositeNode" presStyleCnt="0">
        <dgm:presLayoutVars>
          <dgm:bulletEnabled val="1"/>
        </dgm:presLayoutVars>
      </dgm:prSet>
      <dgm:spPr/>
    </dgm:pt>
    <dgm:pt modelId="{2176E723-C718-4223-8B24-D116B4EF740A}" type="pres">
      <dgm:prSet presAssocID="{F1FCC4C0-AFC2-4E2A-B4DE-E54792EE272D}" presName="image" presStyleLbl="fgImgPlace1" presStyleIdx="0" presStyleCnt="2"/>
      <dgm:spPr>
        <a:blipFill rotWithShape="1">
          <a:blip xmlns:r="http://schemas.openxmlformats.org/officeDocument/2006/relationships" r:embed="rId1"/>
          <a:stretch>
            <a:fillRect/>
          </a:stretch>
        </a:blipFill>
      </dgm:spPr>
    </dgm:pt>
    <dgm:pt modelId="{D9E9BAEA-D871-4612-B779-D717666F556D}" type="pres">
      <dgm:prSet presAssocID="{F1FCC4C0-AFC2-4E2A-B4DE-E54792EE272D}" presName="childNode" presStyleLbl="node1" presStyleIdx="0" presStyleCnt="2">
        <dgm:presLayoutVars>
          <dgm:bulletEnabled val="1"/>
        </dgm:presLayoutVars>
      </dgm:prSet>
      <dgm:spPr/>
    </dgm:pt>
    <dgm:pt modelId="{D2D51F02-15DD-4D5B-8301-485CF73E899B}" type="pres">
      <dgm:prSet presAssocID="{F1FCC4C0-AFC2-4E2A-B4DE-E54792EE272D}" presName="parentNode" presStyleLbl="revTx" presStyleIdx="0" presStyleCnt="2">
        <dgm:presLayoutVars>
          <dgm:chMax val="0"/>
          <dgm:bulletEnabled val="1"/>
        </dgm:presLayoutVars>
      </dgm:prSet>
      <dgm:spPr/>
    </dgm:pt>
    <dgm:pt modelId="{E16A09BE-1C12-4C4F-A952-F89A06DC33BF}" type="pres">
      <dgm:prSet presAssocID="{860C135D-A3C2-4E7F-B020-627C38D767B0}" presName="sibTrans" presStyleCnt="0"/>
      <dgm:spPr/>
    </dgm:pt>
    <dgm:pt modelId="{19BB144D-650A-4A87-9440-2AFFD538A790}" type="pres">
      <dgm:prSet presAssocID="{65887F03-BCA8-4D45-97A3-F0569F34A86C}" presName="compositeNode" presStyleCnt="0">
        <dgm:presLayoutVars>
          <dgm:bulletEnabled val="1"/>
        </dgm:presLayoutVars>
      </dgm:prSet>
      <dgm:spPr/>
    </dgm:pt>
    <dgm:pt modelId="{23D88D16-AA60-4532-AB39-7638256CC2EF}" type="pres">
      <dgm:prSet presAssocID="{65887F03-BCA8-4D45-97A3-F0569F34A86C}" presName="image" presStyleLbl="fgImgPlace1" presStyleIdx="1" presStyleCnt="2"/>
      <dgm:spPr>
        <a:blipFill rotWithShape="1">
          <a:blip xmlns:r="http://schemas.openxmlformats.org/officeDocument/2006/relationships" r:embed="rId2"/>
          <a:stretch>
            <a:fillRect/>
          </a:stretch>
        </a:blipFill>
      </dgm:spPr>
    </dgm:pt>
    <dgm:pt modelId="{C7FF3E34-EE1F-4A59-AC51-11F1A44C63AD}" type="pres">
      <dgm:prSet presAssocID="{65887F03-BCA8-4D45-97A3-F0569F34A86C}" presName="childNode" presStyleLbl="node1" presStyleIdx="1" presStyleCnt="2">
        <dgm:presLayoutVars>
          <dgm:bulletEnabled val="1"/>
        </dgm:presLayoutVars>
      </dgm:prSet>
      <dgm:spPr/>
    </dgm:pt>
    <dgm:pt modelId="{B04D306E-93F1-4B25-8EDE-E146684E7A7C}" type="pres">
      <dgm:prSet presAssocID="{65887F03-BCA8-4D45-97A3-F0569F34A86C}" presName="parentNode" presStyleLbl="revTx" presStyleIdx="1" presStyleCnt="2">
        <dgm:presLayoutVars>
          <dgm:chMax val="0"/>
          <dgm:bulletEnabled val="1"/>
        </dgm:presLayoutVars>
      </dgm:prSet>
      <dgm:spPr/>
    </dgm:pt>
  </dgm:ptLst>
  <dgm:cxnLst>
    <dgm:cxn modelId="{613B9313-4787-4983-89A6-A49E1788ED37}" srcId="{65887F03-BCA8-4D45-97A3-F0569F34A86C}" destId="{9524894B-AD4D-4419-B2C6-46B2E33E0F85}" srcOrd="2" destOrd="0" parTransId="{3B126859-7B87-4003-9F00-748944CA3511}" sibTransId="{21042D04-E8E7-4826-8730-1E9D4D2C318A}"/>
    <dgm:cxn modelId="{34C0BF7F-E4CF-40F8-8391-04944B4BB431}" srcId="{B81BFE85-AC06-4BC8-AB1F-3364D3598144}" destId="{05C3A306-C5AF-471D-A3BF-47BE917E97BE}" srcOrd="4" destOrd="0" parTransId="{F0315F9F-E8DB-485C-A1DB-629267CCEA83}" sibTransId="{58F6CC03-87E1-4109-B43E-5022F36CF6A0}"/>
    <dgm:cxn modelId="{3AE29617-7259-4DE0-A556-CA7C28E9A7F5}" srcId="{F1FCC4C0-AFC2-4E2A-B4DE-E54792EE272D}" destId="{C7942791-7B09-4950-BC4B-B76B4792CE2F}" srcOrd="0" destOrd="0" parTransId="{F82D1E8E-EB4B-4D3C-926A-168FC6DC557F}" sibTransId="{A43247FE-37EC-44B8-A0CA-96CF3D01568E}"/>
    <dgm:cxn modelId="{39FFED58-FEEB-4C3D-B28F-E6F689BE70D9}" srcId="{65887F03-BCA8-4D45-97A3-F0569F34A86C}" destId="{FAA0914A-19B9-4197-944B-7D95F311C748}" srcOrd="1" destOrd="0" parTransId="{0E85422F-FC6D-4B23-A300-8A880FA7F0A0}" sibTransId="{B0AD6FB9-8B8D-47F9-ACEB-6A96A9ED15E1}"/>
    <dgm:cxn modelId="{40117D1D-6716-4412-A03F-921FD61EEB55}" srcId="{65887F03-BCA8-4D45-97A3-F0569F34A86C}" destId="{FDB7976C-AB53-4B3C-B41A-2BA39F60678F}" srcOrd="0" destOrd="0" parTransId="{6B41EE85-B113-4ABD-81FA-850318097983}" sibTransId="{53B348DE-2BC7-42CA-9298-DA8CEBF60A3D}"/>
    <dgm:cxn modelId="{44E18452-EF27-42C5-8B53-451763FF2B6F}" srcId="{B0ED4030-6A88-43C3-9EBB-CA76CD58945A}" destId="{65887F03-BCA8-4D45-97A3-F0569F34A86C}" srcOrd="1" destOrd="0" parTransId="{AA19788C-D395-4410-8718-297BAFE1311E}" sibTransId="{4EBCF646-4B8B-4076-91BE-27F08618BE15}"/>
    <dgm:cxn modelId="{A4A175FA-2C14-4C80-A9E5-2477DC0D8AF1}" type="presOf" srcId="{71F16132-33A2-4416-91A3-A253CFF5B392}" destId="{D9E9BAEA-D871-4612-B779-D717666F556D}" srcOrd="0" destOrd="2" presId="urn:microsoft.com/office/officeart/2005/8/layout/hList2"/>
    <dgm:cxn modelId="{18975536-D19B-446E-A542-7BCBDBA7CBC4}" type="presOf" srcId="{B81BFE85-AC06-4BC8-AB1F-3364D3598144}" destId="{D9E9BAEA-D871-4612-B779-D717666F556D}" srcOrd="0" destOrd="5" presId="urn:microsoft.com/office/officeart/2005/8/layout/hList2"/>
    <dgm:cxn modelId="{FCC35693-7EF7-4324-B403-5BD8F10E383F}" type="presOf" srcId="{FDB7976C-AB53-4B3C-B41A-2BA39F60678F}" destId="{C7FF3E34-EE1F-4A59-AC51-11F1A44C63AD}" srcOrd="0" destOrd="0" presId="urn:microsoft.com/office/officeart/2005/8/layout/hList2"/>
    <dgm:cxn modelId="{C4420634-9C5F-43CD-8744-221D89C116AE}" srcId="{A9B707AA-E30C-4A8B-924D-8F5762FC2BA1}" destId="{3027B912-6A4A-4B63-9560-94E767DF22DA}" srcOrd="1" destOrd="0" parTransId="{6245D015-1A0A-4251-9E0D-A0640ED81311}" sibTransId="{192E9078-72CF-41CE-ABA2-8D006633D021}"/>
    <dgm:cxn modelId="{1534369F-F9CD-4720-8213-B74A5B1ECDDA}" srcId="{F1FCC4C0-AFC2-4E2A-B4DE-E54792EE272D}" destId="{A9B707AA-E30C-4A8B-924D-8F5762FC2BA1}" srcOrd="1" destOrd="0" parTransId="{43D8A3F5-0908-46A8-930E-AF42F83AECEF}" sibTransId="{1C7539E5-24B8-41CA-9FC6-9AD4A4EAD503}"/>
    <dgm:cxn modelId="{76560C4C-CD3B-4ED8-B06D-6B523A1913E4}" type="presOf" srcId="{65887F03-BCA8-4D45-97A3-F0569F34A86C}" destId="{B04D306E-93F1-4B25-8EDE-E146684E7A7C}" srcOrd="0" destOrd="0" presId="urn:microsoft.com/office/officeart/2005/8/layout/hList2"/>
    <dgm:cxn modelId="{47996843-713D-48D0-921E-005B580F5C13}" srcId="{FAA0914A-19B9-4197-944B-7D95F311C748}" destId="{50706100-511C-4083-98DE-2842D4C220B9}" srcOrd="0" destOrd="0" parTransId="{128E8AEF-AD8B-4E56-B57F-23B540E3BC04}" sibTransId="{007DF7D5-A645-4AAA-8EF8-7D33291A0591}"/>
    <dgm:cxn modelId="{3878BC7A-8EC3-44C7-B0AF-7F567935E66E}" srcId="{FDB7976C-AB53-4B3C-B41A-2BA39F60678F}" destId="{2C8C2AE1-032E-4A50-A6A6-CBB669F25A95}" srcOrd="0" destOrd="0" parTransId="{504CC3FE-291D-4FDA-98EC-460F52E0ABFC}" sibTransId="{0651CC29-3B0B-44CA-A22F-5BCDF0751EAE}"/>
    <dgm:cxn modelId="{796F2C9E-A8E5-4DFC-92C5-05D778CFB458}" type="presOf" srcId="{5DB4CC4C-7840-4626-B3F5-90B145B9599B}" destId="{D9E9BAEA-D871-4612-B779-D717666F556D}" srcOrd="0" destOrd="4" presId="urn:microsoft.com/office/officeart/2005/8/layout/hList2"/>
    <dgm:cxn modelId="{D92B6F51-E21B-4AFC-B761-BD9B7770E601}" type="presOf" srcId="{00DD3144-FA07-42D2-B783-31E38A4DB5BF}" destId="{D9E9BAEA-D871-4612-B779-D717666F556D}" srcOrd="0" destOrd="9" presId="urn:microsoft.com/office/officeart/2005/8/layout/hList2"/>
    <dgm:cxn modelId="{F37A04F0-0EA5-45B8-8B8D-7037587A0394}" srcId="{B81BFE85-AC06-4BC8-AB1F-3364D3598144}" destId="{B10523A2-AB5F-4A7A-A064-9394560E641D}" srcOrd="1" destOrd="0" parTransId="{D89DE857-150E-448A-93AC-620B28A08A39}" sibTransId="{C01FA153-0E07-45F1-A6D8-499B6D4C5184}"/>
    <dgm:cxn modelId="{E4B3D958-69CF-4ED2-90BF-C9608E1C6BDF}" type="presOf" srcId="{33F4DFBC-9D92-4756-B87C-114F81F51EFE}" destId="{D9E9BAEA-D871-4612-B779-D717666F556D}" srcOrd="0" destOrd="8" presId="urn:microsoft.com/office/officeart/2005/8/layout/hList2"/>
    <dgm:cxn modelId="{F6A841D9-E673-4EBB-A28F-DD3C4165BC0C}" type="presOf" srcId="{0C56DFCB-3FB1-46ED-BCDC-30288B3CB188}" destId="{D9E9BAEA-D871-4612-B779-D717666F556D}" srcOrd="0" destOrd="6" presId="urn:microsoft.com/office/officeart/2005/8/layout/hList2"/>
    <dgm:cxn modelId="{1F268A8C-D3CF-4632-8233-54703145C6E7}" type="presOf" srcId="{05C3A306-C5AF-471D-A3BF-47BE917E97BE}" destId="{D9E9BAEA-D871-4612-B779-D717666F556D}" srcOrd="0" destOrd="10" presId="urn:microsoft.com/office/officeart/2005/8/layout/hList2"/>
    <dgm:cxn modelId="{F66E4127-CF21-474D-A77D-F4C00D5E0E80}" srcId="{B81BFE85-AC06-4BC8-AB1F-3364D3598144}" destId="{33F4DFBC-9D92-4756-B87C-114F81F51EFE}" srcOrd="2" destOrd="0" parTransId="{F27A29E1-65E7-429D-A2D1-A54D46A410D5}" sibTransId="{00C90A5B-BF8B-41AC-ADDD-B949200F441C}"/>
    <dgm:cxn modelId="{FFA7CEAB-A13E-4338-AC70-8A31EFD8333D}" srcId="{B81BFE85-AC06-4BC8-AB1F-3364D3598144}" destId="{0C56DFCB-3FB1-46ED-BCDC-30288B3CB188}" srcOrd="0" destOrd="0" parTransId="{A2CE0559-33DD-476E-891A-E34EEBA8D06D}" sibTransId="{293674EA-FCA3-4E3B-8303-191DB8809B7B}"/>
    <dgm:cxn modelId="{7F9BC27C-761B-48ED-8C04-BFE4CDE787DE}" srcId="{A9B707AA-E30C-4A8B-924D-8F5762FC2BA1}" destId="{71F16132-33A2-4416-91A3-A253CFF5B392}" srcOrd="0" destOrd="0" parTransId="{D82A9EAF-1995-4D9D-9BBC-75DF4294E84A}" sibTransId="{7790745E-F523-43D2-BCEC-7707D5F82B2C}"/>
    <dgm:cxn modelId="{19989B83-2AF4-4B9E-BAAC-C639AFB84BC4}" type="presOf" srcId="{2C8C2AE1-032E-4A50-A6A6-CBB669F25A95}" destId="{C7FF3E34-EE1F-4A59-AC51-11F1A44C63AD}" srcOrd="0" destOrd="1" presId="urn:microsoft.com/office/officeart/2005/8/layout/hList2"/>
    <dgm:cxn modelId="{6B8BF925-3090-452D-945F-AD1EE5330DCD}" srcId="{B0ED4030-6A88-43C3-9EBB-CA76CD58945A}" destId="{F1FCC4C0-AFC2-4E2A-B4DE-E54792EE272D}" srcOrd="0" destOrd="0" parTransId="{6B99E90C-4A67-4CF2-B31A-614E50144C3A}" sibTransId="{860C135D-A3C2-4E7F-B020-627C38D767B0}"/>
    <dgm:cxn modelId="{3E535A43-20FE-4CAB-86EC-70650C2F38EE}" type="presOf" srcId="{B0ED4030-6A88-43C3-9EBB-CA76CD58945A}" destId="{B8C75AF3-0E50-45E8-9E6A-9CB22F792270}" srcOrd="0" destOrd="0" presId="urn:microsoft.com/office/officeart/2005/8/layout/hList2"/>
    <dgm:cxn modelId="{552EDF0C-473D-4F3F-AC12-707C2EF77479}" type="presOf" srcId="{FAA0914A-19B9-4197-944B-7D95F311C748}" destId="{C7FF3E34-EE1F-4A59-AC51-11F1A44C63AD}" srcOrd="0" destOrd="2" presId="urn:microsoft.com/office/officeart/2005/8/layout/hList2"/>
    <dgm:cxn modelId="{1F583CA5-5F64-4147-9EF2-FB4E38A7FD97}" type="presOf" srcId="{50706100-511C-4083-98DE-2842D4C220B9}" destId="{C7FF3E34-EE1F-4A59-AC51-11F1A44C63AD}" srcOrd="0" destOrd="3" presId="urn:microsoft.com/office/officeart/2005/8/layout/hList2"/>
    <dgm:cxn modelId="{C6DC550D-4561-4019-B146-2A575D0B8469}" type="presOf" srcId="{F1FCC4C0-AFC2-4E2A-B4DE-E54792EE272D}" destId="{D2D51F02-15DD-4D5B-8301-485CF73E899B}" srcOrd="0" destOrd="0" presId="urn:microsoft.com/office/officeart/2005/8/layout/hList2"/>
    <dgm:cxn modelId="{DAD1BA52-F64A-4A70-9C59-A2D7934FF53D}" type="presOf" srcId="{C7942791-7B09-4950-BC4B-B76B4792CE2F}" destId="{D9E9BAEA-D871-4612-B779-D717666F556D}" srcOrd="0" destOrd="0" presId="urn:microsoft.com/office/officeart/2005/8/layout/hList2"/>
    <dgm:cxn modelId="{17B17EA2-1209-4CFC-A94C-47B061CAEBFB}" type="presOf" srcId="{A9B707AA-E30C-4A8B-924D-8F5762FC2BA1}" destId="{D9E9BAEA-D871-4612-B779-D717666F556D}" srcOrd="0" destOrd="1" presId="urn:microsoft.com/office/officeart/2005/8/layout/hList2"/>
    <dgm:cxn modelId="{A2C7E402-DDA4-4D54-9B72-DE5872AA239C}" srcId="{B81BFE85-AC06-4BC8-AB1F-3364D3598144}" destId="{00DD3144-FA07-42D2-B783-31E38A4DB5BF}" srcOrd="3" destOrd="0" parTransId="{7D57B308-09D6-4661-B202-BFD00C6BD233}" sibTransId="{7C6AF172-AB81-4B47-9EAE-BDFE1ED400F9}"/>
    <dgm:cxn modelId="{1331A86F-372E-44E3-B084-23EAE79B96EE}" srcId="{F1FCC4C0-AFC2-4E2A-B4DE-E54792EE272D}" destId="{B81BFE85-AC06-4BC8-AB1F-3364D3598144}" srcOrd="2" destOrd="0" parTransId="{25E38985-7002-444C-9999-4606A23CBDEE}" sibTransId="{98E69057-CFEE-4F57-9E12-DA6D810F57D0}"/>
    <dgm:cxn modelId="{659B79FD-091A-4253-927A-7D1DC375C108}" type="presOf" srcId="{3027B912-6A4A-4B63-9560-94E767DF22DA}" destId="{D9E9BAEA-D871-4612-B779-D717666F556D}" srcOrd="0" destOrd="3" presId="urn:microsoft.com/office/officeart/2005/8/layout/hList2"/>
    <dgm:cxn modelId="{38AEE8A6-21E8-4B7F-AA42-AF388F7B4702}" type="presOf" srcId="{B10523A2-AB5F-4A7A-A064-9394560E641D}" destId="{D9E9BAEA-D871-4612-B779-D717666F556D}" srcOrd="0" destOrd="7" presId="urn:microsoft.com/office/officeart/2005/8/layout/hList2"/>
    <dgm:cxn modelId="{DAFF6C77-BF8E-4320-9D19-D7825F6BBCC3}" type="presOf" srcId="{9524894B-AD4D-4419-B2C6-46B2E33E0F85}" destId="{C7FF3E34-EE1F-4A59-AC51-11F1A44C63AD}" srcOrd="0" destOrd="4" presId="urn:microsoft.com/office/officeart/2005/8/layout/hList2"/>
    <dgm:cxn modelId="{58583C90-6214-49FA-8737-680730D660E5}" srcId="{A9B707AA-E30C-4A8B-924D-8F5762FC2BA1}" destId="{5DB4CC4C-7840-4626-B3F5-90B145B9599B}" srcOrd="2" destOrd="0" parTransId="{1E6FE422-C432-4187-9C4E-E1144D4CC1FE}" sibTransId="{6A998D94-2E09-4CE5-AB5A-77CDBA2BEF4F}"/>
    <dgm:cxn modelId="{899A3A38-AA18-4A4E-AD72-50FF0C3BCD9C}" type="presParOf" srcId="{B8C75AF3-0E50-45E8-9E6A-9CB22F792270}" destId="{85CC1446-4D62-432D-BAEF-2B635FA7B5F4}" srcOrd="0" destOrd="0" presId="urn:microsoft.com/office/officeart/2005/8/layout/hList2"/>
    <dgm:cxn modelId="{965781A5-C143-4A57-B528-5B2FA76EC1B9}" type="presParOf" srcId="{85CC1446-4D62-432D-BAEF-2B635FA7B5F4}" destId="{2176E723-C718-4223-8B24-D116B4EF740A}" srcOrd="0" destOrd="0" presId="urn:microsoft.com/office/officeart/2005/8/layout/hList2"/>
    <dgm:cxn modelId="{D9875C06-E77B-4964-97BC-8D797AB0807B}" type="presParOf" srcId="{85CC1446-4D62-432D-BAEF-2B635FA7B5F4}" destId="{D9E9BAEA-D871-4612-B779-D717666F556D}" srcOrd="1" destOrd="0" presId="urn:microsoft.com/office/officeart/2005/8/layout/hList2"/>
    <dgm:cxn modelId="{0E470DB7-C0C4-44D8-8723-01AB9AA3A498}" type="presParOf" srcId="{85CC1446-4D62-432D-BAEF-2B635FA7B5F4}" destId="{D2D51F02-15DD-4D5B-8301-485CF73E899B}" srcOrd="2" destOrd="0" presId="urn:microsoft.com/office/officeart/2005/8/layout/hList2"/>
    <dgm:cxn modelId="{14B6C059-CF8B-4012-9CF4-717490A9F577}" type="presParOf" srcId="{B8C75AF3-0E50-45E8-9E6A-9CB22F792270}" destId="{E16A09BE-1C12-4C4F-A952-F89A06DC33BF}" srcOrd="1" destOrd="0" presId="urn:microsoft.com/office/officeart/2005/8/layout/hList2"/>
    <dgm:cxn modelId="{459C1F02-00EF-45FA-A2CC-CB7BCB370EEE}" type="presParOf" srcId="{B8C75AF3-0E50-45E8-9E6A-9CB22F792270}" destId="{19BB144D-650A-4A87-9440-2AFFD538A790}" srcOrd="2" destOrd="0" presId="urn:microsoft.com/office/officeart/2005/8/layout/hList2"/>
    <dgm:cxn modelId="{A0510942-7D32-4814-B2BA-2B563B2412E7}" type="presParOf" srcId="{19BB144D-650A-4A87-9440-2AFFD538A790}" destId="{23D88D16-AA60-4532-AB39-7638256CC2EF}" srcOrd="0" destOrd="0" presId="urn:microsoft.com/office/officeart/2005/8/layout/hList2"/>
    <dgm:cxn modelId="{F66779F3-BA9F-477A-B4FC-D52D0A28D303}" type="presParOf" srcId="{19BB144D-650A-4A87-9440-2AFFD538A790}" destId="{C7FF3E34-EE1F-4A59-AC51-11F1A44C63AD}" srcOrd="1" destOrd="0" presId="urn:microsoft.com/office/officeart/2005/8/layout/hList2"/>
    <dgm:cxn modelId="{3E20E8A2-04EE-41AC-A5D0-118E156F9D1B}" type="presParOf" srcId="{19BB144D-650A-4A87-9440-2AFFD538A790}" destId="{B04D306E-93F1-4B25-8EDE-E146684E7A7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1E29603C-4756-466D-B5E8-7FB0B4916B2F}"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FAA0914A-19B9-4197-944B-7D95F311C748}">
      <dgm:prSet custT="1"/>
      <dgm:spPr/>
      <dgm:t>
        <a:bodyPr/>
        <a:lstStyle/>
        <a:p>
          <a:pPr>
            <a:spcAft>
              <a:spcPts val="0"/>
            </a:spcAft>
          </a:pPr>
          <a:r>
            <a:rPr lang="en-US" sz="1600" b="1" dirty="0"/>
            <a:t>Pressure Vessels: ASME BPVC and CSA B51</a:t>
          </a:r>
        </a:p>
      </dgm:t>
    </dgm:pt>
    <dgm:pt modelId="{0E85422F-FC6D-4B23-A300-8A880FA7F0A0}" type="parTrans" cxnId="{39FFED58-FEEB-4C3D-B28F-E6F689BE70D9}">
      <dgm:prSet/>
      <dgm:spPr/>
      <dgm:t>
        <a:bodyPr/>
        <a:lstStyle/>
        <a:p>
          <a:endParaRPr lang="en-US"/>
        </a:p>
      </dgm:t>
    </dgm:pt>
    <dgm:pt modelId="{B0AD6FB9-8B8D-47F9-ACEB-6A96A9ED15E1}" type="sibTrans" cxnId="{39FFED58-FEEB-4C3D-B28F-E6F689BE70D9}">
      <dgm:prSet/>
      <dgm:spPr/>
      <dgm:t>
        <a:bodyPr/>
        <a:lstStyle/>
        <a:p>
          <a:endParaRPr lang="en-US"/>
        </a:p>
      </dgm:t>
    </dgm:pt>
    <dgm:pt modelId="{9524894B-AD4D-4419-B2C6-46B2E33E0F85}">
      <dgm:prSet custT="1"/>
      <dgm:spPr/>
      <dgm:t>
        <a:bodyPr/>
        <a:lstStyle/>
        <a:p>
          <a:pPr>
            <a:spcAft>
              <a:spcPts val="0"/>
            </a:spcAft>
          </a:pPr>
          <a:r>
            <a:rPr lang="en-US" sz="2000" b="1" dirty="0"/>
            <a:t>Hazardous Spill Containment</a:t>
          </a:r>
        </a:p>
      </dgm:t>
    </dgm:pt>
    <dgm:pt modelId="{3B126859-7B87-4003-9F00-748944CA3511}" type="parTrans" cxnId="{613B9313-4787-4983-89A6-A49E1788ED37}">
      <dgm:prSet/>
      <dgm:spPr/>
      <dgm:t>
        <a:bodyPr/>
        <a:lstStyle/>
        <a:p>
          <a:endParaRPr lang="en-US"/>
        </a:p>
      </dgm:t>
    </dgm:pt>
    <dgm:pt modelId="{21042D04-E8E7-4826-8730-1E9D4D2C318A}" type="sibTrans" cxnId="{613B9313-4787-4983-89A6-A49E1788ED37}">
      <dgm:prSet/>
      <dgm:spPr/>
      <dgm:t>
        <a:bodyPr/>
        <a:lstStyle/>
        <a:p>
          <a:endParaRPr lang="en-US"/>
        </a:p>
      </dgm:t>
    </dgm:pt>
    <dgm:pt modelId="{FDB7976C-AB53-4B3C-B41A-2BA39F60678F}">
      <dgm:prSet custT="1"/>
      <dgm:spPr/>
      <dgm:t>
        <a:bodyPr/>
        <a:lstStyle/>
        <a:p>
          <a:pPr>
            <a:spcAft>
              <a:spcPts val="0"/>
            </a:spcAft>
          </a:pPr>
          <a:r>
            <a:rPr lang="en-US" sz="1600" b="1" dirty="0"/>
            <a:t>Piping: ASME Codes for Power Piping, ASME B31 (all applicable parts) or CSA B51, B52, Z662</a:t>
          </a:r>
        </a:p>
      </dgm:t>
    </dgm:pt>
    <dgm:pt modelId="{65887F03-BCA8-4D45-97A3-F0569F34A86C}">
      <dgm:prSet custT="1"/>
      <dgm:spPr/>
      <dgm:t>
        <a:bodyPr/>
        <a:lstStyle/>
        <a:p>
          <a:pPr rtl="0">
            <a:spcAft>
              <a:spcPts val="0"/>
            </a:spcAft>
          </a:pPr>
          <a:r>
            <a:rPr lang="en-US" sz="2000" b="1" dirty="0"/>
            <a:t>Fluid Equipment</a:t>
          </a:r>
        </a:p>
      </dgm:t>
    </dgm:pt>
    <dgm:pt modelId="{4EBCF646-4B8B-4076-91BE-27F08618BE15}" type="sibTrans" cxnId="{44E18452-EF27-42C5-8B53-451763FF2B6F}">
      <dgm:prSet/>
      <dgm:spPr/>
      <dgm:t>
        <a:bodyPr/>
        <a:lstStyle/>
        <a:p>
          <a:endParaRPr lang="en-US"/>
        </a:p>
      </dgm:t>
    </dgm:pt>
    <dgm:pt modelId="{AA19788C-D395-4410-8718-297BAFE1311E}" type="parTrans" cxnId="{44E18452-EF27-42C5-8B53-451763FF2B6F}">
      <dgm:prSet/>
      <dgm:spPr/>
      <dgm:t>
        <a:bodyPr/>
        <a:lstStyle/>
        <a:p>
          <a:endParaRPr lang="en-US"/>
        </a:p>
      </dgm:t>
    </dgm:pt>
    <dgm:pt modelId="{53B348DE-2BC7-42CA-9298-DA8CEBF60A3D}" type="sibTrans" cxnId="{40117D1D-6716-4412-A03F-921FD61EEB55}">
      <dgm:prSet/>
      <dgm:spPr/>
      <dgm:t>
        <a:bodyPr/>
        <a:lstStyle/>
        <a:p>
          <a:endParaRPr lang="en-US"/>
        </a:p>
      </dgm:t>
    </dgm:pt>
    <dgm:pt modelId="{6B41EE85-B113-4ABD-81FA-850318097983}" type="parTrans" cxnId="{40117D1D-6716-4412-A03F-921FD61EEB55}">
      <dgm:prSet/>
      <dgm:spPr/>
      <dgm:t>
        <a:bodyPr/>
        <a:lstStyle/>
        <a:p>
          <a:endParaRPr lang="en-US"/>
        </a:p>
      </dgm:t>
    </dgm:pt>
    <dgm:pt modelId="{9D300465-6684-4799-BFF1-7565C72414B8}">
      <dgm:prSet custT="1"/>
      <dgm:spPr/>
      <dgm:t>
        <a:bodyPr/>
        <a:lstStyle/>
        <a:p>
          <a:pPr>
            <a:spcAft>
              <a:spcPts val="0"/>
            </a:spcAft>
          </a:pPr>
          <a:r>
            <a:rPr lang="en-US" sz="2000" b="1" dirty="0"/>
            <a:t>Containment of  Moving Parts</a:t>
          </a:r>
        </a:p>
      </dgm:t>
    </dgm:pt>
    <dgm:pt modelId="{1ABAD9F5-11D0-4C4E-971B-A95021BE9E37}" type="parTrans" cxnId="{62ABB829-CE09-4D17-855E-3A3D090AF576}">
      <dgm:prSet/>
      <dgm:spPr/>
      <dgm:t>
        <a:bodyPr/>
        <a:lstStyle/>
        <a:p>
          <a:endParaRPr lang="en-US"/>
        </a:p>
      </dgm:t>
    </dgm:pt>
    <dgm:pt modelId="{8D62F96D-8DD8-44B2-B484-9FA6551B1CBC}" type="sibTrans" cxnId="{62ABB829-CE09-4D17-855E-3A3D090AF576}">
      <dgm:prSet/>
      <dgm:spPr/>
      <dgm:t>
        <a:bodyPr/>
        <a:lstStyle/>
        <a:p>
          <a:endParaRPr lang="en-US"/>
        </a:p>
      </dgm:t>
    </dgm:pt>
    <dgm:pt modelId="{E70C5E34-7BD5-4F5F-B9F3-30A083AE8AAD}">
      <dgm:prSet custT="1"/>
      <dgm:spPr/>
      <dgm:t>
        <a:bodyPr/>
        <a:lstStyle/>
        <a:p>
          <a:pPr>
            <a:spcAft>
              <a:spcPts val="0"/>
            </a:spcAft>
          </a:pPr>
          <a:r>
            <a:rPr lang="en-US" sz="1600" b="1" dirty="0"/>
            <a:t>Vented Batteries or other types of batteries requiring maintenance of electrolyte or potential for spills.</a:t>
          </a:r>
        </a:p>
      </dgm:t>
    </dgm:pt>
    <dgm:pt modelId="{F11458E3-C116-4372-AB95-2A538DBDF3A9}" type="parTrans" cxnId="{6C74E3AF-9D59-4947-9DF5-20FB0EDA0D11}">
      <dgm:prSet/>
      <dgm:spPr/>
      <dgm:t>
        <a:bodyPr/>
        <a:lstStyle/>
        <a:p>
          <a:endParaRPr lang="en-US"/>
        </a:p>
      </dgm:t>
    </dgm:pt>
    <dgm:pt modelId="{E0AED96A-59E0-4305-BAF9-383A289B8216}" type="sibTrans" cxnId="{6C74E3AF-9D59-4947-9DF5-20FB0EDA0D11}">
      <dgm:prSet/>
      <dgm:spPr/>
      <dgm:t>
        <a:bodyPr/>
        <a:lstStyle/>
        <a:p>
          <a:endParaRPr lang="en-US"/>
        </a:p>
      </dgm:t>
    </dgm:pt>
    <dgm:pt modelId="{2D9FF9DA-1C1F-496A-B1D2-12EAEB29F8C7}">
      <dgm:prSet custT="1"/>
      <dgm:spPr/>
      <dgm:t>
        <a:bodyPr/>
        <a:lstStyle/>
        <a:p>
          <a:pPr>
            <a:spcAft>
              <a:spcPts val="0"/>
            </a:spcAft>
          </a:pPr>
          <a:r>
            <a:rPr lang="en-US" sz="2000" b="1" dirty="0"/>
            <a:t>Combustible Concentrations</a:t>
          </a:r>
        </a:p>
      </dgm:t>
    </dgm:pt>
    <dgm:pt modelId="{24428916-40B1-47AD-BC60-FD7C24399784}" type="sibTrans" cxnId="{1E27BC46-738C-4363-8CDE-4B6CBBB53B10}">
      <dgm:prSet/>
      <dgm:spPr/>
      <dgm:t>
        <a:bodyPr/>
        <a:lstStyle/>
        <a:p>
          <a:endParaRPr lang="en-US"/>
        </a:p>
      </dgm:t>
    </dgm:pt>
    <dgm:pt modelId="{A3D6B0A2-9FF7-4538-9D40-607E4A298AE0}" type="parTrans" cxnId="{1E27BC46-738C-4363-8CDE-4B6CBBB53B10}">
      <dgm:prSet/>
      <dgm:spPr/>
      <dgm:t>
        <a:bodyPr/>
        <a:lstStyle/>
        <a:p>
          <a:endParaRPr lang="en-US"/>
        </a:p>
      </dgm:t>
    </dgm:pt>
    <dgm:pt modelId="{1C27C612-2803-4732-8896-A0DF5BB1D0BE}">
      <dgm:prSet custT="1"/>
      <dgm:spPr/>
      <dgm:t>
        <a:bodyPr/>
        <a:lstStyle/>
        <a:p>
          <a:pPr>
            <a:spcAft>
              <a:spcPts val="0"/>
            </a:spcAft>
          </a:pPr>
          <a:r>
            <a:rPr lang="en-US" sz="1600" b="1" dirty="0"/>
            <a:t>Maintain concentra- tions at 25% LFL under maximum operating conditions</a:t>
          </a:r>
        </a:p>
      </dgm:t>
    </dgm:pt>
    <dgm:pt modelId="{0A936C76-720D-41E6-B3E5-7AC6129AE464}" type="parTrans" cxnId="{FE94F537-0461-4CF3-B56B-E61684815374}">
      <dgm:prSet/>
      <dgm:spPr/>
      <dgm:t>
        <a:bodyPr/>
        <a:lstStyle/>
        <a:p>
          <a:endParaRPr lang="en-US"/>
        </a:p>
      </dgm:t>
    </dgm:pt>
    <dgm:pt modelId="{4A51A85C-54CB-4C99-921A-CE2B93955A97}" type="sibTrans" cxnId="{FE94F537-0461-4CF3-B56B-E61684815374}">
      <dgm:prSet/>
      <dgm:spPr/>
      <dgm:t>
        <a:bodyPr/>
        <a:lstStyle/>
        <a:p>
          <a:endParaRPr lang="en-US"/>
        </a:p>
      </dgm:t>
    </dgm:pt>
    <dgm:pt modelId="{9E0A4233-5952-44C2-970D-1BAFE2409B45}">
      <dgm:prSet custT="1"/>
      <dgm:spPr/>
      <dgm:t>
        <a:bodyPr/>
        <a:lstStyle/>
        <a:p>
          <a:pPr>
            <a:spcAft>
              <a:spcPts val="0"/>
            </a:spcAft>
          </a:pPr>
          <a:r>
            <a:rPr lang="en-US" sz="1600" b="1" dirty="0"/>
            <a:t>Shutdown upon failure of required ventilation</a:t>
          </a:r>
        </a:p>
      </dgm:t>
    </dgm:pt>
    <dgm:pt modelId="{F3BED8AB-0398-47B1-A23F-7883A4FAD3A1}" type="parTrans" cxnId="{4A73AF54-CF1F-44D1-B645-DCC0F1A46922}">
      <dgm:prSet/>
      <dgm:spPr/>
      <dgm:t>
        <a:bodyPr/>
        <a:lstStyle/>
        <a:p>
          <a:endParaRPr lang="en-US"/>
        </a:p>
      </dgm:t>
    </dgm:pt>
    <dgm:pt modelId="{D1F4DEE6-8C3E-4976-A66D-3C45ACFE55A7}" type="sibTrans" cxnId="{4A73AF54-CF1F-44D1-B645-DCC0F1A46922}">
      <dgm:prSet/>
      <dgm:spPr/>
      <dgm:t>
        <a:bodyPr/>
        <a:lstStyle/>
        <a:p>
          <a:endParaRPr lang="en-US"/>
        </a:p>
      </dgm:t>
    </dgm:pt>
    <dgm:pt modelId="{A0E87087-BFD8-4245-BEA2-5219883DD6B0}">
      <dgm:prSet custT="1"/>
      <dgm:spPr/>
      <dgm:t>
        <a:bodyPr/>
        <a:lstStyle/>
        <a:p>
          <a:pPr>
            <a:spcAft>
              <a:spcPts val="0"/>
            </a:spcAft>
          </a:pPr>
          <a:r>
            <a:rPr lang="en-US" sz="1600" b="1" dirty="0"/>
            <a:t>Maintain electrical compart-ments at positive pressure</a:t>
          </a:r>
        </a:p>
      </dgm:t>
    </dgm:pt>
    <dgm:pt modelId="{51F71F34-78FC-41EA-91EE-EB0CDEEB251A}" type="parTrans" cxnId="{3C1F8865-8270-4CE3-AEA8-518495DBCB67}">
      <dgm:prSet/>
      <dgm:spPr/>
      <dgm:t>
        <a:bodyPr/>
        <a:lstStyle/>
        <a:p>
          <a:endParaRPr lang="en-US"/>
        </a:p>
      </dgm:t>
    </dgm:pt>
    <dgm:pt modelId="{D575DA1B-9DB3-4791-8183-CF9169BF19AF}" type="sibTrans" cxnId="{3C1F8865-8270-4CE3-AEA8-518495DBCB67}">
      <dgm:prSet/>
      <dgm:spPr/>
      <dgm:t>
        <a:bodyPr/>
        <a:lstStyle/>
        <a:p>
          <a:endParaRPr lang="en-US"/>
        </a:p>
      </dgm:t>
    </dgm:pt>
    <dgm:pt modelId="{F27CE4F1-A85B-475F-BF59-DC5EE5D7D516}">
      <dgm:prSet custT="1"/>
      <dgm:spPr/>
      <dgm:t>
        <a:bodyPr/>
        <a:lstStyle/>
        <a:p>
          <a:pPr>
            <a:spcAft>
              <a:spcPts val="0"/>
            </a:spcAft>
          </a:pPr>
          <a:r>
            <a:rPr lang="en-US" sz="1600" b="1" dirty="0"/>
            <a:t>Contain loose or broken parts - evaluate through testing </a:t>
          </a:r>
        </a:p>
      </dgm:t>
    </dgm:pt>
    <dgm:pt modelId="{222531F2-3608-40ED-A3A9-EA93E44D0F4D}" type="parTrans" cxnId="{61DF141A-4D59-46C3-B187-A08FFFACF0E5}">
      <dgm:prSet/>
      <dgm:spPr/>
      <dgm:t>
        <a:bodyPr/>
        <a:lstStyle/>
        <a:p>
          <a:endParaRPr lang="en-US"/>
        </a:p>
      </dgm:t>
    </dgm:pt>
    <dgm:pt modelId="{5E52849E-43FF-4581-ACC0-6F474752BC56}" type="sibTrans" cxnId="{61DF141A-4D59-46C3-B187-A08FFFACF0E5}">
      <dgm:prSet/>
      <dgm:spPr/>
      <dgm:t>
        <a:bodyPr/>
        <a:lstStyle/>
        <a:p>
          <a:endParaRPr lang="en-US"/>
        </a:p>
      </dgm:t>
    </dgm:pt>
    <dgm:pt modelId="{69280FFC-A221-4D6C-B0E1-672DF3DB2922}" type="pres">
      <dgm:prSet presAssocID="{B0ED4030-6A88-43C3-9EBB-CA76CD58945A}" presName="linearFlow" presStyleCnt="0">
        <dgm:presLayoutVars>
          <dgm:dir/>
          <dgm:animLvl val="lvl"/>
          <dgm:resizeHandles/>
        </dgm:presLayoutVars>
      </dgm:prSet>
      <dgm:spPr/>
    </dgm:pt>
    <dgm:pt modelId="{3E893042-1E63-4791-BB22-103042560233}" type="pres">
      <dgm:prSet presAssocID="{65887F03-BCA8-4D45-97A3-F0569F34A86C}" presName="compositeNode" presStyleCnt="0">
        <dgm:presLayoutVars>
          <dgm:bulletEnabled val="1"/>
        </dgm:presLayoutVars>
      </dgm:prSet>
      <dgm:spPr/>
    </dgm:pt>
    <dgm:pt modelId="{93B80B7B-50B4-4A91-8627-884BE40530AA}" type="pres">
      <dgm:prSet presAssocID="{65887F03-BCA8-4D45-97A3-F0569F34A86C}" presName="image" presStyleLbl="fgImgPlace1" presStyleIdx="0" presStyleCnt="4" custScaleX="111091" custScaleY="120950" custLinFactNeighborX="7033" custLinFactNeighborY="-5332"/>
      <dgm:spPr>
        <a:blipFill rotWithShape="1">
          <a:blip xmlns:r="http://schemas.openxmlformats.org/officeDocument/2006/relationships" r:embed="rId1"/>
          <a:stretch>
            <a:fillRect/>
          </a:stretch>
        </a:blipFill>
      </dgm:spPr>
    </dgm:pt>
    <dgm:pt modelId="{CD77BAD0-13E7-4666-8A50-69EDC39609DE}" type="pres">
      <dgm:prSet presAssocID="{65887F03-BCA8-4D45-97A3-F0569F34A86C}" presName="childNode" presStyleLbl="node1" presStyleIdx="0" presStyleCnt="4" custScaleX="110445">
        <dgm:presLayoutVars>
          <dgm:bulletEnabled val="1"/>
        </dgm:presLayoutVars>
      </dgm:prSet>
      <dgm:spPr/>
    </dgm:pt>
    <dgm:pt modelId="{5B8B2B27-D846-4611-83D7-4552C6E88F4E}" type="pres">
      <dgm:prSet presAssocID="{65887F03-BCA8-4D45-97A3-F0569F34A86C}" presName="parentNode" presStyleLbl="revTx" presStyleIdx="0" presStyleCnt="4" custLinFactNeighborX="-25577" custLinFactNeighborY="3257">
        <dgm:presLayoutVars>
          <dgm:chMax val="0"/>
          <dgm:bulletEnabled val="1"/>
        </dgm:presLayoutVars>
      </dgm:prSet>
      <dgm:spPr/>
    </dgm:pt>
    <dgm:pt modelId="{26C5D3CE-1718-4341-8D37-A9A2AC087B76}" type="pres">
      <dgm:prSet presAssocID="{4EBCF646-4B8B-4076-91BE-27F08618BE15}" presName="sibTrans" presStyleCnt="0"/>
      <dgm:spPr/>
    </dgm:pt>
    <dgm:pt modelId="{7EBBD05D-ACF4-4954-80D6-587C4A93209A}" type="pres">
      <dgm:prSet presAssocID="{9524894B-AD4D-4419-B2C6-46B2E33E0F85}" presName="compositeNode" presStyleCnt="0">
        <dgm:presLayoutVars>
          <dgm:bulletEnabled val="1"/>
        </dgm:presLayoutVars>
      </dgm:prSet>
      <dgm:spPr/>
    </dgm:pt>
    <dgm:pt modelId="{56C33465-F6A0-426B-AEB6-AEFCD1144465}" type="pres">
      <dgm:prSet presAssocID="{9524894B-AD4D-4419-B2C6-46B2E33E0F85}" presName="image" presStyleLbl="fgImgPlace1" presStyleIdx="1" presStyleCnt="4" custScaleX="126194" custScaleY="110663"/>
      <dgm:spPr>
        <a:blipFill rotWithShape="1">
          <a:blip xmlns:r="http://schemas.openxmlformats.org/officeDocument/2006/relationships" r:embed="rId2"/>
          <a:stretch>
            <a:fillRect/>
          </a:stretch>
        </a:blipFill>
      </dgm:spPr>
    </dgm:pt>
    <dgm:pt modelId="{A5444A45-5E80-4BD4-AE6E-647D9DFFD620}" type="pres">
      <dgm:prSet presAssocID="{9524894B-AD4D-4419-B2C6-46B2E33E0F85}" presName="childNode" presStyleLbl="node1" presStyleIdx="1" presStyleCnt="4" custScaleX="110728" custLinFactNeighborX="11058">
        <dgm:presLayoutVars>
          <dgm:bulletEnabled val="1"/>
        </dgm:presLayoutVars>
      </dgm:prSet>
      <dgm:spPr/>
    </dgm:pt>
    <dgm:pt modelId="{6CFCC9F2-C92C-435D-9FC1-2E286DCC9419}" type="pres">
      <dgm:prSet presAssocID="{9524894B-AD4D-4419-B2C6-46B2E33E0F85}" presName="parentNode" presStyleLbl="revTx" presStyleIdx="1" presStyleCnt="4" custLinFactNeighborY="4024">
        <dgm:presLayoutVars>
          <dgm:chMax val="0"/>
          <dgm:bulletEnabled val="1"/>
        </dgm:presLayoutVars>
      </dgm:prSet>
      <dgm:spPr/>
    </dgm:pt>
    <dgm:pt modelId="{38C8F4E6-ED27-4FF5-98E5-10EBAD05D84E}" type="pres">
      <dgm:prSet presAssocID="{21042D04-E8E7-4826-8730-1E9D4D2C318A}" presName="sibTrans" presStyleCnt="0"/>
      <dgm:spPr/>
    </dgm:pt>
    <dgm:pt modelId="{0617B50A-4782-4A3A-A291-D68962B6F6A1}" type="pres">
      <dgm:prSet presAssocID="{9D300465-6684-4799-BFF1-7565C72414B8}" presName="compositeNode" presStyleCnt="0">
        <dgm:presLayoutVars>
          <dgm:bulletEnabled val="1"/>
        </dgm:presLayoutVars>
      </dgm:prSet>
      <dgm:spPr/>
    </dgm:pt>
    <dgm:pt modelId="{30D39FF6-35E1-440A-A01F-4D445F3DC8D2}" type="pres">
      <dgm:prSet presAssocID="{9D300465-6684-4799-BFF1-7565C72414B8}" presName="image" presStyleLbl="fgImgPlace1" presStyleIdx="2" presStyleCnt="4" custScaleX="121933" custScaleY="111233"/>
      <dgm:spPr>
        <a:blipFill rotWithShape="1">
          <a:blip xmlns:r="http://schemas.openxmlformats.org/officeDocument/2006/relationships" r:embed="rId3"/>
          <a:stretch>
            <a:fillRect/>
          </a:stretch>
        </a:blipFill>
      </dgm:spPr>
    </dgm:pt>
    <dgm:pt modelId="{1F4EE808-82FF-49C2-A2B7-78528F461613}" type="pres">
      <dgm:prSet presAssocID="{9D300465-6684-4799-BFF1-7565C72414B8}" presName="childNode" presStyleLbl="node1" presStyleIdx="2" presStyleCnt="4" custScaleX="87459" custLinFactNeighborX="-1" custLinFactNeighborY="2016">
        <dgm:presLayoutVars>
          <dgm:bulletEnabled val="1"/>
        </dgm:presLayoutVars>
      </dgm:prSet>
      <dgm:spPr/>
    </dgm:pt>
    <dgm:pt modelId="{E863B86C-E614-4D65-8006-2C0E87E48171}" type="pres">
      <dgm:prSet presAssocID="{9D300465-6684-4799-BFF1-7565C72414B8}" presName="parentNode" presStyleLbl="revTx" presStyleIdx="2" presStyleCnt="4" custLinFactNeighborX="-10527" custLinFactNeighborY="756">
        <dgm:presLayoutVars>
          <dgm:chMax val="0"/>
          <dgm:bulletEnabled val="1"/>
        </dgm:presLayoutVars>
      </dgm:prSet>
      <dgm:spPr/>
    </dgm:pt>
    <dgm:pt modelId="{78579A82-1E5F-4EC4-A44A-28A476828659}" type="pres">
      <dgm:prSet presAssocID="{8D62F96D-8DD8-44B2-B484-9FA6551B1CBC}" presName="sibTrans" presStyleCnt="0"/>
      <dgm:spPr/>
    </dgm:pt>
    <dgm:pt modelId="{9B880499-8DF2-4EF8-B306-A78BF15E55C2}" type="pres">
      <dgm:prSet presAssocID="{2D9FF9DA-1C1F-496A-B1D2-12EAEB29F8C7}" presName="compositeNode" presStyleCnt="0">
        <dgm:presLayoutVars>
          <dgm:bulletEnabled val="1"/>
        </dgm:presLayoutVars>
      </dgm:prSet>
      <dgm:spPr/>
    </dgm:pt>
    <dgm:pt modelId="{79686F8B-5A35-4381-9CBF-D29D66186011}" type="pres">
      <dgm:prSet presAssocID="{2D9FF9DA-1C1F-496A-B1D2-12EAEB29F8C7}" presName="image" presStyleLbl="fgImgPlace1" presStyleIdx="3" presStyleCnt="4" custScaleX="99645" custScaleY="118731" custLinFactNeighborX="-5289" custLinFactNeighborY="-5857"/>
      <dgm:spPr>
        <a:blipFill rotWithShape="1">
          <a:blip xmlns:r="http://schemas.openxmlformats.org/officeDocument/2006/relationships" r:embed="rId4"/>
          <a:stretch>
            <a:fillRect/>
          </a:stretch>
        </a:blipFill>
      </dgm:spPr>
    </dgm:pt>
    <dgm:pt modelId="{615707F0-C368-4092-B54C-1484F3D39D65}" type="pres">
      <dgm:prSet presAssocID="{2D9FF9DA-1C1F-496A-B1D2-12EAEB29F8C7}" presName="childNode" presStyleLbl="node1" presStyleIdx="3" presStyleCnt="4">
        <dgm:presLayoutVars>
          <dgm:bulletEnabled val="1"/>
        </dgm:presLayoutVars>
      </dgm:prSet>
      <dgm:spPr/>
    </dgm:pt>
    <dgm:pt modelId="{38B8E4B5-EB6E-4C20-9F78-96A141D0C7B2}" type="pres">
      <dgm:prSet presAssocID="{2D9FF9DA-1C1F-496A-B1D2-12EAEB29F8C7}" presName="parentNode" presStyleLbl="revTx" presStyleIdx="3" presStyleCnt="4" custLinFactNeighborX="-10677" custLinFactNeighborY="3479">
        <dgm:presLayoutVars>
          <dgm:chMax val="0"/>
          <dgm:bulletEnabled val="1"/>
        </dgm:presLayoutVars>
      </dgm:prSet>
      <dgm:spPr/>
    </dgm:pt>
  </dgm:ptLst>
  <dgm:cxnLst>
    <dgm:cxn modelId="{613B9313-4787-4983-89A6-A49E1788ED37}" srcId="{B0ED4030-6A88-43C3-9EBB-CA76CD58945A}" destId="{9524894B-AD4D-4419-B2C6-46B2E33E0F85}" srcOrd="1" destOrd="0" parTransId="{3B126859-7B87-4003-9F00-748944CA3511}" sibTransId="{21042D04-E8E7-4826-8730-1E9D4D2C318A}"/>
    <dgm:cxn modelId="{44E18452-EF27-42C5-8B53-451763FF2B6F}" srcId="{B0ED4030-6A88-43C3-9EBB-CA76CD58945A}" destId="{65887F03-BCA8-4D45-97A3-F0569F34A86C}" srcOrd="0" destOrd="0" parTransId="{AA19788C-D395-4410-8718-297BAFE1311E}" sibTransId="{4EBCF646-4B8B-4076-91BE-27F08618BE15}"/>
    <dgm:cxn modelId="{62ABB829-CE09-4D17-855E-3A3D090AF576}" srcId="{B0ED4030-6A88-43C3-9EBB-CA76CD58945A}" destId="{9D300465-6684-4799-BFF1-7565C72414B8}" srcOrd="2" destOrd="0" parTransId="{1ABAD9F5-11D0-4C4E-971B-A95021BE9E37}" sibTransId="{8D62F96D-8DD8-44B2-B484-9FA6551B1CBC}"/>
    <dgm:cxn modelId="{4B58906D-001B-4B14-A5F6-D57540FD6CB7}" type="presOf" srcId="{2D9FF9DA-1C1F-496A-B1D2-12EAEB29F8C7}" destId="{38B8E4B5-EB6E-4C20-9F78-96A141D0C7B2}" srcOrd="0" destOrd="0" presId="urn:microsoft.com/office/officeart/2005/8/layout/hList2"/>
    <dgm:cxn modelId="{39FFED58-FEEB-4C3D-B28F-E6F689BE70D9}" srcId="{65887F03-BCA8-4D45-97A3-F0569F34A86C}" destId="{FAA0914A-19B9-4197-944B-7D95F311C748}" srcOrd="1" destOrd="0" parTransId="{0E85422F-FC6D-4B23-A300-8A880FA7F0A0}" sibTransId="{B0AD6FB9-8B8D-47F9-ACEB-6A96A9ED15E1}"/>
    <dgm:cxn modelId="{6C74E3AF-9D59-4947-9DF5-20FB0EDA0D11}" srcId="{9524894B-AD4D-4419-B2C6-46B2E33E0F85}" destId="{E70C5E34-7BD5-4F5F-B9F3-30A083AE8AAD}" srcOrd="0" destOrd="0" parTransId="{F11458E3-C116-4372-AB95-2A538DBDF3A9}" sibTransId="{E0AED96A-59E0-4305-BAF9-383A289B8216}"/>
    <dgm:cxn modelId="{19AD15FA-D08F-4022-901D-9E6B1FCBF552}" type="presOf" srcId="{B0ED4030-6A88-43C3-9EBB-CA76CD58945A}" destId="{69280FFC-A221-4D6C-B0E1-672DF3DB2922}" srcOrd="0" destOrd="0" presId="urn:microsoft.com/office/officeart/2005/8/layout/hList2"/>
    <dgm:cxn modelId="{61DF141A-4D59-46C3-B187-A08FFFACF0E5}" srcId="{9D300465-6684-4799-BFF1-7565C72414B8}" destId="{F27CE4F1-A85B-475F-BF59-DC5EE5D7D516}" srcOrd="0" destOrd="0" parTransId="{222531F2-3608-40ED-A3A9-EA93E44D0F4D}" sibTransId="{5E52849E-43FF-4581-ACC0-6F474752BC56}"/>
    <dgm:cxn modelId="{9C7D4179-D8AD-4A23-B9A0-BE98041B1F59}" type="presOf" srcId="{FAA0914A-19B9-4197-944B-7D95F311C748}" destId="{CD77BAD0-13E7-4666-8A50-69EDC39609DE}" srcOrd="0" destOrd="1" presId="urn:microsoft.com/office/officeart/2005/8/layout/hList2"/>
    <dgm:cxn modelId="{FE94F537-0461-4CF3-B56B-E61684815374}" srcId="{2D9FF9DA-1C1F-496A-B1D2-12EAEB29F8C7}" destId="{1C27C612-2803-4732-8896-A0DF5BB1D0BE}" srcOrd="0" destOrd="0" parTransId="{0A936C76-720D-41E6-B3E5-7AC6129AE464}" sibTransId="{4A51A85C-54CB-4C99-921A-CE2B93955A97}"/>
    <dgm:cxn modelId="{AAFA7389-FE1E-41D6-932D-167992FD23F5}" type="presOf" srcId="{F27CE4F1-A85B-475F-BF59-DC5EE5D7D516}" destId="{1F4EE808-82FF-49C2-A2B7-78528F461613}" srcOrd="0" destOrd="0" presId="urn:microsoft.com/office/officeart/2005/8/layout/hList2"/>
    <dgm:cxn modelId="{731F308C-D1F9-43C7-9BCD-DC48099373A8}" type="presOf" srcId="{A0E87087-BFD8-4245-BEA2-5219883DD6B0}" destId="{615707F0-C368-4092-B54C-1484F3D39D65}" srcOrd="0" destOrd="2" presId="urn:microsoft.com/office/officeart/2005/8/layout/hList2"/>
    <dgm:cxn modelId="{40117D1D-6716-4412-A03F-921FD61EEB55}" srcId="{65887F03-BCA8-4D45-97A3-F0569F34A86C}" destId="{FDB7976C-AB53-4B3C-B41A-2BA39F60678F}" srcOrd="0" destOrd="0" parTransId="{6B41EE85-B113-4ABD-81FA-850318097983}" sibTransId="{53B348DE-2BC7-42CA-9298-DA8CEBF60A3D}"/>
    <dgm:cxn modelId="{97037171-5D72-43B2-87F2-ED98D65F6B9E}" type="presOf" srcId="{65887F03-BCA8-4D45-97A3-F0569F34A86C}" destId="{5B8B2B27-D846-4611-83D7-4552C6E88F4E}" srcOrd="0" destOrd="0" presId="urn:microsoft.com/office/officeart/2005/8/layout/hList2"/>
    <dgm:cxn modelId="{3C9B9EF8-B7B5-4297-B676-EF8ABB70B3E8}" type="presOf" srcId="{FDB7976C-AB53-4B3C-B41A-2BA39F60678F}" destId="{CD77BAD0-13E7-4666-8A50-69EDC39609DE}" srcOrd="0" destOrd="0" presId="urn:microsoft.com/office/officeart/2005/8/layout/hList2"/>
    <dgm:cxn modelId="{B6FAEEBD-F6CC-44E3-A277-8AF9C8A0554B}" type="presOf" srcId="{1C27C612-2803-4732-8896-A0DF5BB1D0BE}" destId="{615707F0-C368-4092-B54C-1484F3D39D65}" srcOrd="0" destOrd="0" presId="urn:microsoft.com/office/officeart/2005/8/layout/hList2"/>
    <dgm:cxn modelId="{3C1F8865-8270-4CE3-AEA8-518495DBCB67}" srcId="{2D9FF9DA-1C1F-496A-B1D2-12EAEB29F8C7}" destId="{A0E87087-BFD8-4245-BEA2-5219883DD6B0}" srcOrd="2" destOrd="0" parTransId="{51F71F34-78FC-41EA-91EE-EB0CDEEB251A}" sibTransId="{D575DA1B-9DB3-4791-8183-CF9169BF19AF}"/>
    <dgm:cxn modelId="{4A73AF54-CF1F-44D1-B645-DCC0F1A46922}" srcId="{2D9FF9DA-1C1F-496A-B1D2-12EAEB29F8C7}" destId="{9E0A4233-5952-44C2-970D-1BAFE2409B45}" srcOrd="1" destOrd="0" parTransId="{F3BED8AB-0398-47B1-A23F-7883A4FAD3A1}" sibTransId="{D1F4DEE6-8C3E-4976-A66D-3C45ACFE55A7}"/>
    <dgm:cxn modelId="{345098DD-D6B0-42B2-A678-1F3C94FED257}" type="presOf" srcId="{9524894B-AD4D-4419-B2C6-46B2E33E0F85}" destId="{6CFCC9F2-C92C-435D-9FC1-2E286DCC9419}" srcOrd="0" destOrd="0" presId="urn:microsoft.com/office/officeart/2005/8/layout/hList2"/>
    <dgm:cxn modelId="{A01C241D-97A8-42AB-8F81-6DD2A3841C63}" type="presOf" srcId="{9D300465-6684-4799-BFF1-7565C72414B8}" destId="{E863B86C-E614-4D65-8006-2C0E87E48171}" srcOrd="0" destOrd="0" presId="urn:microsoft.com/office/officeart/2005/8/layout/hList2"/>
    <dgm:cxn modelId="{A9D7AA8B-3FC3-4AA0-9E8C-1CE5328DD119}" type="presOf" srcId="{9E0A4233-5952-44C2-970D-1BAFE2409B45}" destId="{615707F0-C368-4092-B54C-1484F3D39D65}" srcOrd="0" destOrd="1" presId="urn:microsoft.com/office/officeart/2005/8/layout/hList2"/>
    <dgm:cxn modelId="{1E27BC46-738C-4363-8CDE-4B6CBBB53B10}" srcId="{B0ED4030-6A88-43C3-9EBB-CA76CD58945A}" destId="{2D9FF9DA-1C1F-496A-B1D2-12EAEB29F8C7}" srcOrd="3" destOrd="0" parTransId="{A3D6B0A2-9FF7-4538-9D40-607E4A298AE0}" sibTransId="{24428916-40B1-47AD-BC60-FD7C24399784}"/>
    <dgm:cxn modelId="{E73EBF03-BC99-46A7-A7E2-9DB6D5C97D55}" type="presOf" srcId="{E70C5E34-7BD5-4F5F-B9F3-30A083AE8AAD}" destId="{A5444A45-5E80-4BD4-AE6E-647D9DFFD620}" srcOrd="0" destOrd="0" presId="urn:microsoft.com/office/officeart/2005/8/layout/hList2"/>
    <dgm:cxn modelId="{0C163CAB-9F87-4F49-8D2F-5E8C2D8FCB0E}" type="presParOf" srcId="{69280FFC-A221-4D6C-B0E1-672DF3DB2922}" destId="{3E893042-1E63-4791-BB22-103042560233}" srcOrd="0" destOrd="0" presId="urn:microsoft.com/office/officeart/2005/8/layout/hList2"/>
    <dgm:cxn modelId="{E414FC41-3D70-4B16-B908-740D5E0B80F7}" type="presParOf" srcId="{3E893042-1E63-4791-BB22-103042560233}" destId="{93B80B7B-50B4-4A91-8627-884BE40530AA}" srcOrd="0" destOrd="0" presId="urn:microsoft.com/office/officeart/2005/8/layout/hList2"/>
    <dgm:cxn modelId="{91A62CE2-A732-4D25-B340-792C5A2FEDC9}" type="presParOf" srcId="{3E893042-1E63-4791-BB22-103042560233}" destId="{CD77BAD0-13E7-4666-8A50-69EDC39609DE}" srcOrd="1" destOrd="0" presId="urn:microsoft.com/office/officeart/2005/8/layout/hList2"/>
    <dgm:cxn modelId="{0F96D24D-981D-4363-A0AC-094208374CAF}" type="presParOf" srcId="{3E893042-1E63-4791-BB22-103042560233}" destId="{5B8B2B27-D846-4611-83D7-4552C6E88F4E}" srcOrd="2" destOrd="0" presId="urn:microsoft.com/office/officeart/2005/8/layout/hList2"/>
    <dgm:cxn modelId="{EB46AEA8-4403-47E0-A50E-799AC2488C1B}" type="presParOf" srcId="{69280FFC-A221-4D6C-B0E1-672DF3DB2922}" destId="{26C5D3CE-1718-4341-8D37-A9A2AC087B76}" srcOrd="1" destOrd="0" presId="urn:microsoft.com/office/officeart/2005/8/layout/hList2"/>
    <dgm:cxn modelId="{815B4D15-5BFF-443F-B38E-EB86C8031F2B}" type="presParOf" srcId="{69280FFC-A221-4D6C-B0E1-672DF3DB2922}" destId="{7EBBD05D-ACF4-4954-80D6-587C4A93209A}" srcOrd="2" destOrd="0" presId="urn:microsoft.com/office/officeart/2005/8/layout/hList2"/>
    <dgm:cxn modelId="{3D10C63B-7B91-4302-A296-15B23B721285}" type="presParOf" srcId="{7EBBD05D-ACF4-4954-80D6-587C4A93209A}" destId="{56C33465-F6A0-426B-AEB6-AEFCD1144465}" srcOrd="0" destOrd="0" presId="urn:microsoft.com/office/officeart/2005/8/layout/hList2"/>
    <dgm:cxn modelId="{E8FA0A31-BA25-4DD5-8764-C6A2B36880CC}" type="presParOf" srcId="{7EBBD05D-ACF4-4954-80D6-587C4A93209A}" destId="{A5444A45-5E80-4BD4-AE6E-647D9DFFD620}" srcOrd="1" destOrd="0" presId="urn:microsoft.com/office/officeart/2005/8/layout/hList2"/>
    <dgm:cxn modelId="{0C15AB82-E5DD-4BDD-B332-3B86B441BEBF}" type="presParOf" srcId="{7EBBD05D-ACF4-4954-80D6-587C4A93209A}" destId="{6CFCC9F2-C92C-435D-9FC1-2E286DCC9419}" srcOrd="2" destOrd="0" presId="urn:microsoft.com/office/officeart/2005/8/layout/hList2"/>
    <dgm:cxn modelId="{463C3086-20FC-44D0-966D-A5BCC8B9AF87}" type="presParOf" srcId="{69280FFC-A221-4D6C-B0E1-672DF3DB2922}" destId="{38C8F4E6-ED27-4FF5-98E5-10EBAD05D84E}" srcOrd="3" destOrd="0" presId="urn:microsoft.com/office/officeart/2005/8/layout/hList2"/>
    <dgm:cxn modelId="{6B10C242-BF84-4BC7-81C3-7705692522BF}" type="presParOf" srcId="{69280FFC-A221-4D6C-B0E1-672DF3DB2922}" destId="{0617B50A-4782-4A3A-A291-D68962B6F6A1}" srcOrd="4" destOrd="0" presId="urn:microsoft.com/office/officeart/2005/8/layout/hList2"/>
    <dgm:cxn modelId="{11A8154D-470F-4686-B1A6-1DA189E95D3B}" type="presParOf" srcId="{0617B50A-4782-4A3A-A291-D68962B6F6A1}" destId="{30D39FF6-35E1-440A-A01F-4D445F3DC8D2}" srcOrd="0" destOrd="0" presId="urn:microsoft.com/office/officeart/2005/8/layout/hList2"/>
    <dgm:cxn modelId="{338F94CD-4295-4343-BB5C-6EE4795F7749}" type="presParOf" srcId="{0617B50A-4782-4A3A-A291-D68962B6F6A1}" destId="{1F4EE808-82FF-49C2-A2B7-78528F461613}" srcOrd="1" destOrd="0" presId="urn:microsoft.com/office/officeart/2005/8/layout/hList2"/>
    <dgm:cxn modelId="{AAD7272B-CEB3-433C-AB16-B9C9A9B3B101}" type="presParOf" srcId="{0617B50A-4782-4A3A-A291-D68962B6F6A1}" destId="{E863B86C-E614-4D65-8006-2C0E87E48171}" srcOrd="2" destOrd="0" presId="urn:microsoft.com/office/officeart/2005/8/layout/hList2"/>
    <dgm:cxn modelId="{728FD592-E365-47D1-A3C5-5A73A8B41323}" type="presParOf" srcId="{69280FFC-A221-4D6C-B0E1-672DF3DB2922}" destId="{78579A82-1E5F-4EC4-A44A-28A476828659}" srcOrd="5" destOrd="0" presId="urn:microsoft.com/office/officeart/2005/8/layout/hList2"/>
    <dgm:cxn modelId="{63BCFE16-C961-40EE-AB40-F06B7003B052}" type="presParOf" srcId="{69280FFC-A221-4D6C-B0E1-672DF3DB2922}" destId="{9B880499-8DF2-4EF8-B306-A78BF15E55C2}" srcOrd="6" destOrd="0" presId="urn:microsoft.com/office/officeart/2005/8/layout/hList2"/>
    <dgm:cxn modelId="{C4740F23-29EB-4A42-8808-EF180FA0F079}" type="presParOf" srcId="{9B880499-8DF2-4EF8-B306-A78BF15E55C2}" destId="{79686F8B-5A35-4381-9CBF-D29D66186011}" srcOrd="0" destOrd="0" presId="urn:microsoft.com/office/officeart/2005/8/layout/hList2"/>
    <dgm:cxn modelId="{63B578DB-0F29-4F3C-9A16-F8F83C354B1E}" type="presParOf" srcId="{9B880499-8DF2-4EF8-B306-A78BF15E55C2}" destId="{615707F0-C368-4092-B54C-1484F3D39D65}" srcOrd="1" destOrd="0" presId="urn:microsoft.com/office/officeart/2005/8/layout/hList2"/>
    <dgm:cxn modelId="{14CCD29D-22FD-4334-8C73-E59F7600D35E}" type="presParOf" srcId="{9B880499-8DF2-4EF8-B306-A78BF15E55C2}" destId="{38B8E4B5-EB6E-4C20-9F78-96A141D0C7B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37489C75-1095-4EB7-B4B1-1A84E80CDF96}">
      <dgm:prSet custT="1"/>
      <dgm:spPr/>
      <dgm:t>
        <a:bodyPr/>
        <a:lstStyle/>
        <a:p>
          <a:pPr rtl="0">
            <a:spcAft>
              <a:spcPts val="0"/>
            </a:spcAft>
          </a:pPr>
          <a:r>
            <a:rPr lang="en-US" sz="2000" b="1" dirty="0"/>
            <a:t>Markings</a:t>
          </a:r>
        </a:p>
      </dgm:t>
    </dgm:pt>
    <dgm:pt modelId="{7674E46B-F95A-4445-8271-266EF364B6C0}" type="parTrans" cxnId="{A88B9777-E20F-4CB2-B293-E97C98EFB391}">
      <dgm:prSet/>
      <dgm:spPr/>
      <dgm:t>
        <a:bodyPr/>
        <a:lstStyle/>
        <a:p>
          <a:endParaRPr lang="en-US"/>
        </a:p>
      </dgm:t>
    </dgm:pt>
    <dgm:pt modelId="{BC3362B7-7B63-4EBC-84C9-EF36A46B8C81}" type="sibTrans" cxnId="{A88B9777-E20F-4CB2-B293-E97C98EFB391}">
      <dgm:prSet/>
      <dgm:spPr/>
      <dgm:t>
        <a:bodyPr/>
        <a:lstStyle/>
        <a:p>
          <a:endParaRPr lang="en-US"/>
        </a:p>
      </dgm:t>
    </dgm:pt>
    <dgm:pt modelId="{B45048E4-0061-44CD-8536-89FED5785E2F}">
      <dgm:prSet custT="1"/>
      <dgm:spPr/>
      <dgm:t>
        <a:bodyPr/>
        <a:lstStyle/>
        <a:p>
          <a:pPr rtl="0">
            <a:spcAft>
              <a:spcPts val="0"/>
            </a:spcAft>
          </a:pPr>
          <a:r>
            <a:rPr lang="en-US" sz="2000" b="1" dirty="0"/>
            <a:t>Fire detection &amp; suppression</a:t>
          </a:r>
        </a:p>
      </dgm:t>
    </dgm:pt>
    <dgm:pt modelId="{BBF276BC-6C0B-44E7-8FDF-208DC459EB6E}" type="parTrans" cxnId="{AB346248-736A-4DC2-A116-2E5992392027}">
      <dgm:prSet/>
      <dgm:spPr/>
      <dgm:t>
        <a:bodyPr/>
        <a:lstStyle/>
        <a:p>
          <a:endParaRPr lang="en-US"/>
        </a:p>
      </dgm:t>
    </dgm:pt>
    <dgm:pt modelId="{B8DF5DEF-54FF-4C20-BE89-BD4919667792}" type="sibTrans" cxnId="{AB346248-736A-4DC2-A116-2E5992392027}">
      <dgm:prSet/>
      <dgm:spPr/>
      <dgm:t>
        <a:bodyPr/>
        <a:lstStyle/>
        <a:p>
          <a:endParaRPr lang="en-US"/>
        </a:p>
      </dgm:t>
    </dgm:pt>
    <dgm:pt modelId="{6FD6AAD5-CA77-4537-998F-E32666892D80}">
      <dgm:prSet custT="1"/>
      <dgm:spPr/>
      <dgm:t>
        <a:bodyPr/>
        <a:lstStyle/>
        <a:p>
          <a:pPr rtl="0">
            <a:spcAft>
              <a:spcPts val="0"/>
            </a:spcAft>
          </a:pPr>
          <a:r>
            <a:rPr lang="en-US" sz="1600" b="0" dirty="0"/>
            <a:t>Conduct a fire risk assessment</a:t>
          </a:r>
        </a:p>
      </dgm:t>
    </dgm:pt>
    <dgm:pt modelId="{87CBBB13-973A-452C-8CF0-2CB4B5445DED}" type="parTrans" cxnId="{078405ED-2868-4A72-ACBE-7DCE3CD7EEE3}">
      <dgm:prSet/>
      <dgm:spPr/>
      <dgm:t>
        <a:bodyPr/>
        <a:lstStyle/>
        <a:p>
          <a:endParaRPr lang="en-US"/>
        </a:p>
      </dgm:t>
    </dgm:pt>
    <dgm:pt modelId="{9EC5977A-8183-4723-AC05-2244CBFCD43F}" type="sibTrans" cxnId="{078405ED-2868-4A72-ACBE-7DCE3CD7EEE3}">
      <dgm:prSet/>
      <dgm:spPr/>
      <dgm:t>
        <a:bodyPr/>
        <a:lstStyle/>
        <a:p>
          <a:endParaRPr lang="en-US"/>
        </a:p>
      </dgm:t>
    </dgm:pt>
    <dgm:pt modelId="{83E23BA4-BB11-4AEF-B447-DB656C88F826}">
      <dgm:prSet custT="1"/>
      <dgm:spPr/>
      <dgm:t>
        <a:bodyPr/>
        <a:lstStyle/>
        <a:p>
          <a:pPr rtl="0">
            <a:spcAft>
              <a:spcPts val="0"/>
            </a:spcAft>
          </a:pPr>
          <a:r>
            <a:rPr lang="en-US" sz="1600" b="0" dirty="0"/>
            <a:t>If determined that fire detection and suppression is necessary</a:t>
          </a:r>
        </a:p>
      </dgm:t>
    </dgm:pt>
    <dgm:pt modelId="{1C68A96F-AAFE-4020-8984-76D842EF921D}" type="parTrans" cxnId="{47F25A4F-5E58-4AC3-A52D-58A4DDE029A0}">
      <dgm:prSet/>
      <dgm:spPr/>
      <dgm:t>
        <a:bodyPr/>
        <a:lstStyle/>
        <a:p>
          <a:endParaRPr lang="en-US"/>
        </a:p>
      </dgm:t>
    </dgm:pt>
    <dgm:pt modelId="{3304F774-4434-4E04-B653-A31F2309E4B8}" type="sibTrans" cxnId="{47F25A4F-5E58-4AC3-A52D-58A4DDE029A0}">
      <dgm:prSet/>
      <dgm:spPr/>
      <dgm:t>
        <a:bodyPr/>
        <a:lstStyle/>
        <a:p>
          <a:endParaRPr lang="en-US"/>
        </a:p>
      </dgm:t>
    </dgm:pt>
    <dgm:pt modelId="{CBBF1119-2783-40C0-9005-FC51273A2AC1}">
      <dgm:prSet custT="1"/>
      <dgm:spPr/>
      <dgm:t>
        <a:bodyPr/>
        <a:lstStyle/>
        <a:p>
          <a:pPr rtl="0">
            <a:spcAft>
              <a:spcPts val="0"/>
            </a:spcAft>
          </a:pPr>
          <a:r>
            <a:rPr lang="en-US" sz="1600" b="0" dirty="0"/>
            <a:t>Install in accordance with technology and local codes where equipment is to be sited</a:t>
          </a:r>
        </a:p>
      </dgm:t>
    </dgm:pt>
    <dgm:pt modelId="{C7255597-5706-41C9-ABC6-7D39C23B449B}" type="parTrans" cxnId="{9292954B-B0C0-475D-A3FD-384F3B5303D2}">
      <dgm:prSet/>
      <dgm:spPr/>
      <dgm:t>
        <a:bodyPr/>
        <a:lstStyle/>
        <a:p>
          <a:endParaRPr lang="en-US"/>
        </a:p>
      </dgm:t>
    </dgm:pt>
    <dgm:pt modelId="{38E324BE-2720-4FB1-9A69-1916654BD164}" type="sibTrans" cxnId="{9292954B-B0C0-475D-A3FD-384F3B5303D2}">
      <dgm:prSet/>
      <dgm:spPr/>
      <dgm:t>
        <a:bodyPr/>
        <a:lstStyle/>
        <a:p>
          <a:endParaRPr lang="en-US"/>
        </a:p>
      </dgm:t>
    </dgm:pt>
    <dgm:pt modelId="{5195988F-E57F-493C-BF18-F5416F170AA5}">
      <dgm:prSet custT="1"/>
      <dgm:spPr/>
      <dgm:t>
        <a:bodyPr/>
        <a:lstStyle/>
        <a:p>
          <a:pPr rtl="0">
            <a:spcAft>
              <a:spcPts val="0"/>
            </a:spcAft>
          </a:pPr>
          <a:r>
            <a:rPr lang="en-US" sz="1600" b="0" dirty="0"/>
            <a:t>If not part of ESS, include guidance in installation manual for suitable fire detection and suppression system to be in stalled</a:t>
          </a:r>
          <a:r>
            <a:rPr lang="en-US" sz="1800" b="0" dirty="0"/>
            <a:t>.</a:t>
          </a:r>
        </a:p>
      </dgm:t>
    </dgm:pt>
    <dgm:pt modelId="{0B3414D7-D4E0-4A0C-9D1E-3B578268458A}" type="parTrans" cxnId="{115EA380-3B0A-4378-A028-BF7376BD28B8}">
      <dgm:prSet/>
      <dgm:spPr/>
      <dgm:t>
        <a:bodyPr/>
        <a:lstStyle/>
        <a:p>
          <a:endParaRPr lang="en-US"/>
        </a:p>
      </dgm:t>
    </dgm:pt>
    <dgm:pt modelId="{15A5A4D0-1809-4450-9C91-0472CA609A3E}" type="sibTrans" cxnId="{115EA380-3B0A-4378-A028-BF7376BD28B8}">
      <dgm:prSet/>
      <dgm:spPr/>
      <dgm:t>
        <a:bodyPr/>
        <a:lstStyle/>
        <a:p>
          <a:endParaRPr lang="en-US"/>
        </a:p>
      </dgm:t>
    </dgm:pt>
    <dgm:pt modelId="{0DADB252-11A2-4EBD-B7B6-DC13F5F06460}">
      <dgm:prSet custT="1"/>
      <dgm:spPr/>
      <dgm:t>
        <a:bodyPr/>
        <a:lstStyle/>
        <a:p>
          <a:pPr rtl="0">
            <a:spcAft>
              <a:spcPts val="0"/>
            </a:spcAft>
          </a:pPr>
          <a:r>
            <a:rPr lang="en-US" sz="1600" b="0" dirty="0"/>
            <a:t>Nameplate markings</a:t>
          </a:r>
        </a:p>
      </dgm:t>
    </dgm:pt>
    <dgm:pt modelId="{EDFA059B-D052-4345-B032-458EF7B26E9C}" type="parTrans" cxnId="{590CFCEC-4883-4096-9EF7-9A5388AAAF9D}">
      <dgm:prSet/>
      <dgm:spPr/>
      <dgm:t>
        <a:bodyPr/>
        <a:lstStyle/>
        <a:p>
          <a:endParaRPr lang="en-US"/>
        </a:p>
      </dgm:t>
    </dgm:pt>
    <dgm:pt modelId="{599AE288-CADB-499F-BF13-AD59756515ED}" type="sibTrans" cxnId="{590CFCEC-4883-4096-9EF7-9A5388AAAF9D}">
      <dgm:prSet/>
      <dgm:spPr/>
      <dgm:t>
        <a:bodyPr/>
        <a:lstStyle/>
        <a:p>
          <a:endParaRPr lang="en-US"/>
        </a:p>
      </dgm:t>
    </dgm:pt>
    <dgm:pt modelId="{9DD41EBF-C01E-4A67-A507-B112DA9174D3}">
      <dgm:prSet custT="1"/>
      <dgm:spPr/>
      <dgm:t>
        <a:bodyPr/>
        <a:lstStyle/>
        <a:p>
          <a:pPr rtl="0">
            <a:spcAft>
              <a:spcPts val="0"/>
            </a:spcAft>
          </a:pPr>
          <a:r>
            <a:rPr lang="en-US" sz="1600" b="0" dirty="0"/>
            <a:t>Grounding symbols where necessary</a:t>
          </a:r>
        </a:p>
      </dgm:t>
    </dgm:pt>
    <dgm:pt modelId="{E1FF545D-5C09-4B39-8885-098F1C664973}" type="parTrans" cxnId="{EE12D776-D125-4471-80CE-21A0295D8ACB}">
      <dgm:prSet/>
      <dgm:spPr/>
      <dgm:t>
        <a:bodyPr/>
        <a:lstStyle/>
        <a:p>
          <a:endParaRPr lang="en-US"/>
        </a:p>
      </dgm:t>
    </dgm:pt>
    <dgm:pt modelId="{EFD25F82-EE8A-4081-BAEF-C8B78D9273A7}" type="sibTrans" cxnId="{EE12D776-D125-4471-80CE-21A0295D8ACB}">
      <dgm:prSet/>
      <dgm:spPr/>
      <dgm:t>
        <a:bodyPr/>
        <a:lstStyle/>
        <a:p>
          <a:endParaRPr lang="en-US"/>
        </a:p>
      </dgm:t>
    </dgm:pt>
    <dgm:pt modelId="{4AEC9554-0A26-465D-93F0-764AF309C7CA}">
      <dgm:prSet custT="1"/>
      <dgm:spPr/>
      <dgm:t>
        <a:bodyPr/>
        <a:lstStyle/>
        <a:p>
          <a:pPr rtl="0">
            <a:spcAft>
              <a:spcPts val="0"/>
            </a:spcAft>
          </a:pPr>
          <a:r>
            <a:rPr lang="en-US" sz="1600" b="0" dirty="0"/>
            <a:t>Hazardous voltage and arc fault warning labels</a:t>
          </a:r>
        </a:p>
      </dgm:t>
    </dgm:pt>
    <dgm:pt modelId="{DF987F8A-3FD1-4850-B97B-1CC6820C921B}" type="parTrans" cxnId="{9B2460DE-8442-4DB4-B7B0-0A1310CE1597}">
      <dgm:prSet/>
      <dgm:spPr/>
      <dgm:t>
        <a:bodyPr/>
        <a:lstStyle/>
        <a:p>
          <a:endParaRPr lang="en-US"/>
        </a:p>
      </dgm:t>
    </dgm:pt>
    <dgm:pt modelId="{281FE453-7DEF-4A08-989D-BC2B4443B7B0}" type="sibTrans" cxnId="{9B2460DE-8442-4DB4-B7B0-0A1310CE1597}">
      <dgm:prSet/>
      <dgm:spPr/>
      <dgm:t>
        <a:bodyPr/>
        <a:lstStyle/>
        <a:p>
          <a:endParaRPr lang="en-US"/>
        </a:p>
      </dgm:t>
    </dgm:pt>
    <dgm:pt modelId="{21E0EB35-F406-4013-9320-21F65051CBFF}">
      <dgm:prSet custT="1"/>
      <dgm:spPr/>
      <dgm:t>
        <a:bodyPr/>
        <a:lstStyle/>
        <a:p>
          <a:pPr rtl="0">
            <a:spcAft>
              <a:spcPts val="0"/>
            </a:spcAft>
          </a:pPr>
          <a:r>
            <a:rPr lang="en-US" sz="1600" b="0" dirty="0"/>
            <a:t>Current, Voltage and Power (output and input)</a:t>
          </a:r>
        </a:p>
      </dgm:t>
    </dgm:pt>
    <dgm:pt modelId="{B4F66873-1FC8-41C9-8D9C-CD7204C56327}" type="parTrans" cxnId="{9A0B5733-01E2-4515-A8E5-D1514C962CE2}">
      <dgm:prSet/>
      <dgm:spPr/>
      <dgm:t>
        <a:bodyPr/>
        <a:lstStyle/>
        <a:p>
          <a:endParaRPr lang="en-US"/>
        </a:p>
      </dgm:t>
    </dgm:pt>
    <dgm:pt modelId="{8340E585-70F2-4416-AECC-9484310CDCAC}" type="sibTrans" cxnId="{9A0B5733-01E2-4515-A8E5-D1514C962CE2}">
      <dgm:prSet/>
      <dgm:spPr/>
      <dgm:t>
        <a:bodyPr/>
        <a:lstStyle/>
        <a:p>
          <a:endParaRPr lang="en-US"/>
        </a:p>
      </dgm:t>
    </dgm:pt>
    <dgm:pt modelId="{28CE3494-D6FC-4F5F-8A43-D505A4742B76}">
      <dgm:prSet custT="1"/>
      <dgm:spPr/>
      <dgm:t>
        <a:bodyPr/>
        <a:lstStyle/>
        <a:p>
          <a:pPr rtl="0">
            <a:spcAft>
              <a:spcPts val="0"/>
            </a:spcAft>
          </a:pPr>
          <a:r>
            <a:rPr lang="en-US" sz="1600" b="0" dirty="0"/>
            <a:t>Energy output</a:t>
          </a:r>
        </a:p>
      </dgm:t>
    </dgm:pt>
    <dgm:pt modelId="{5A4F81A1-C175-4632-B0B1-96C70771DC9F}" type="parTrans" cxnId="{AB86F97B-6EBD-467F-B02F-09A594B2D97C}">
      <dgm:prSet/>
      <dgm:spPr/>
      <dgm:t>
        <a:bodyPr/>
        <a:lstStyle/>
        <a:p>
          <a:endParaRPr lang="en-US"/>
        </a:p>
      </dgm:t>
    </dgm:pt>
    <dgm:pt modelId="{1547A5E5-630B-4F4C-B112-9F83C39C36FD}" type="sibTrans" cxnId="{AB86F97B-6EBD-467F-B02F-09A594B2D97C}">
      <dgm:prSet/>
      <dgm:spPr/>
      <dgm:t>
        <a:bodyPr/>
        <a:lstStyle/>
        <a:p>
          <a:endParaRPr lang="en-US"/>
        </a:p>
      </dgm:t>
    </dgm:pt>
    <dgm:pt modelId="{8572CC2B-5FD3-4944-AD87-4F2F6855CFD5}">
      <dgm:prSet custT="1"/>
      <dgm:spPr/>
      <dgm:t>
        <a:bodyPr/>
        <a:lstStyle/>
        <a:p>
          <a:pPr rtl="0">
            <a:spcAft>
              <a:spcPts val="0"/>
            </a:spcAft>
          </a:pPr>
          <a:r>
            <a:rPr lang="en-US" sz="1600" b="0" dirty="0"/>
            <a:t>No. of phases and frequency</a:t>
          </a:r>
        </a:p>
      </dgm:t>
    </dgm:pt>
    <dgm:pt modelId="{99B1EF05-98DF-4D5F-8A1C-CBD4BD05CA17}" type="parTrans" cxnId="{16D55675-FC3B-42C6-8FE9-3A4A71E1ABC2}">
      <dgm:prSet/>
      <dgm:spPr/>
      <dgm:t>
        <a:bodyPr/>
        <a:lstStyle/>
        <a:p>
          <a:endParaRPr lang="en-US"/>
        </a:p>
      </dgm:t>
    </dgm:pt>
    <dgm:pt modelId="{2C3C315A-DB28-42CE-84CA-C42606D85276}" type="sibTrans" cxnId="{16D55675-FC3B-42C6-8FE9-3A4A71E1ABC2}">
      <dgm:prSet/>
      <dgm:spPr/>
      <dgm:t>
        <a:bodyPr/>
        <a:lstStyle/>
        <a:p>
          <a:endParaRPr lang="en-US"/>
        </a:p>
      </dgm:t>
    </dgm:pt>
    <dgm:pt modelId="{3C9F9B52-00F7-4AAF-A6D0-0E7A6D12452A}">
      <dgm:prSet custT="1"/>
      <dgm:spPr/>
      <dgm:t>
        <a:bodyPr/>
        <a:lstStyle/>
        <a:p>
          <a:pPr rtl="0">
            <a:spcAft>
              <a:spcPts val="0"/>
            </a:spcAft>
          </a:pPr>
          <a:r>
            <a:rPr lang="en-US" sz="1600" b="0" dirty="0"/>
            <a:t>Duty cycle (if applicable),</a:t>
          </a:r>
        </a:p>
      </dgm:t>
    </dgm:pt>
    <dgm:pt modelId="{6369C1AF-0C96-4E60-8EAA-5BA9DF61EC95}" type="parTrans" cxnId="{41BA5C55-184D-4B1B-AE6C-F2235B586FDE}">
      <dgm:prSet/>
      <dgm:spPr/>
      <dgm:t>
        <a:bodyPr/>
        <a:lstStyle/>
        <a:p>
          <a:endParaRPr lang="en-US"/>
        </a:p>
      </dgm:t>
    </dgm:pt>
    <dgm:pt modelId="{67F1A789-3777-43B9-AA97-16F6BEA3F8B2}" type="sibTrans" cxnId="{41BA5C55-184D-4B1B-AE6C-F2235B586FDE}">
      <dgm:prSet/>
      <dgm:spPr/>
      <dgm:t>
        <a:bodyPr/>
        <a:lstStyle/>
        <a:p>
          <a:endParaRPr lang="en-US"/>
        </a:p>
      </dgm:t>
    </dgm:pt>
    <dgm:pt modelId="{CA728176-DBDB-46E7-89D6-A861F99520AE}">
      <dgm:prSet custT="1"/>
      <dgm:spPr/>
      <dgm:t>
        <a:bodyPr/>
        <a:lstStyle/>
        <a:p>
          <a:pPr rtl="0">
            <a:spcAft>
              <a:spcPts val="0"/>
            </a:spcAft>
          </a:pPr>
          <a:r>
            <a:rPr lang="en-US" sz="1600" b="0" dirty="0"/>
            <a:t>Ambient temperature range, </a:t>
          </a:r>
        </a:p>
      </dgm:t>
    </dgm:pt>
    <dgm:pt modelId="{30395613-7E3B-4F77-84E2-CDDBA4979334}" type="parTrans" cxnId="{E5233223-F3FF-4754-A106-ECD29594A6BD}">
      <dgm:prSet/>
      <dgm:spPr/>
      <dgm:t>
        <a:bodyPr/>
        <a:lstStyle/>
        <a:p>
          <a:endParaRPr lang="en-US"/>
        </a:p>
      </dgm:t>
    </dgm:pt>
    <dgm:pt modelId="{CAC30CFE-3EE0-4061-9B56-CBDB3611A95C}" type="sibTrans" cxnId="{E5233223-F3FF-4754-A106-ECD29594A6BD}">
      <dgm:prSet/>
      <dgm:spPr/>
      <dgm:t>
        <a:bodyPr/>
        <a:lstStyle/>
        <a:p>
          <a:endParaRPr lang="en-US"/>
        </a:p>
      </dgm:t>
    </dgm:pt>
    <dgm:pt modelId="{AE08E545-45C1-4DF0-8F94-E30EA7827EAF}">
      <dgm:prSet custT="1"/>
      <dgm:spPr/>
      <dgm:t>
        <a:bodyPr/>
        <a:lstStyle/>
        <a:p>
          <a:pPr rtl="0">
            <a:spcAft>
              <a:spcPts val="0"/>
            </a:spcAft>
          </a:pPr>
          <a:r>
            <a:rPr lang="en-US" sz="1600" b="0" dirty="0"/>
            <a:t>Maximum short circuit current</a:t>
          </a:r>
        </a:p>
      </dgm:t>
    </dgm:pt>
    <dgm:pt modelId="{1681BB1E-0EBF-4374-B6D9-0795578818BE}" type="parTrans" cxnId="{1CF96E2C-64BD-47AB-B033-6682A14A4D28}">
      <dgm:prSet/>
      <dgm:spPr/>
      <dgm:t>
        <a:bodyPr/>
        <a:lstStyle/>
        <a:p>
          <a:endParaRPr lang="en-US"/>
        </a:p>
      </dgm:t>
    </dgm:pt>
    <dgm:pt modelId="{56156FD4-405D-4ED9-9FDF-387D3B2376F9}" type="sibTrans" cxnId="{1CF96E2C-64BD-47AB-B033-6682A14A4D28}">
      <dgm:prSet/>
      <dgm:spPr/>
      <dgm:t>
        <a:bodyPr/>
        <a:lstStyle/>
        <a:p>
          <a:endParaRPr lang="en-US"/>
        </a:p>
      </dgm:t>
    </dgm:pt>
    <dgm:pt modelId="{2F2275EF-BE5D-4189-9CD0-CD6FBEE6BD99}">
      <dgm:prSet custT="1"/>
      <dgm:spPr/>
      <dgm:t>
        <a:bodyPr/>
        <a:lstStyle/>
        <a:p>
          <a:pPr rtl="0">
            <a:spcAft>
              <a:spcPts val="0"/>
            </a:spcAft>
          </a:pPr>
          <a:r>
            <a:rPr lang="en-US" sz="1600" b="0" dirty="0"/>
            <a:t>Special environmental ratings</a:t>
          </a:r>
        </a:p>
      </dgm:t>
    </dgm:pt>
    <dgm:pt modelId="{66670E26-576F-4A0B-A43E-ACC15EECB7A4}" type="parTrans" cxnId="{4CCA59D1-6D76-4E6B-8BAA-CA496308D1A4}">
      <dgm:prSet/>
      <dgm:spPr/>
      <dgm:t>
        <a:bodyPr/>
        <a:lstStyle/>
        <a:p>
          <a:endParaRPr lang="en-US"/>
        </a:p>
      </dgm:t>
    </dgm:pt>
    <dgm:pt modelId="{5229726D-8DD7-45F6-82A4-D414B4CA6242}" type="sibTrans" cxnId="{4CCA59D1-6D76-4E6B-8BAA-CA496308D1A4}">
      <dgm:prSet/>
      <dgm:spPr/>
      <dgm:t>
        <a:bodyPr/>
        <a:lstStyle/>
        <a:p>
          <a:endParaRPr lang="en-US"/>
        </a:p>
      </dgm:t>
    </dgm:pt>
    <dgm:pt modelId="{6FBFDEDF-F415-4770-AC8E-F978845EF4D4}">
      <dgm:prSet custT="1"/>
      <dgm:spPr/>
      <dgm:t>
        <a:bodyPr/>
        <a:lstStyle/>
        <a:p>
          <a:pPr rtl="0">
            <a:spcAft>
              <a:spcPts val="0"/>
            </a:spcAft>
          </a:pPr>
          <a:r>
            <a:rPr lang="en-US" sz="1600" b="0" dirty="0"/>
            <a:t>Dimensions and weight</a:t>
          </a:r>
        </a:p>
      </dgm:t>
    </dgm:pt>
    <dgm:pt modelId="{2507EED9-A6F2-452B-86DB-731BDBC19709}" type="parTrans" cxnId="{B28CCBCA-28D8-4419-A7FA-28BAEDC0ABA8}">
      <dgm:prSet/>
      <dgm:spPr/>
      <dgm:t>
        <a:bodyPr/>
        <a:lstStyle/>
        <a:p>
          <a:endParaRPr lang="en-US"/>
        </a:p>
      </dgm:t>
    </dgm:pt>
    <dgm:pt modelId="{7D93F5EE-BA8E-4901-9FF8-20AA2F64B098}" type="sibTrans" cxnId="{B28CCBCA-28D8-4419-A7FA-28BAEDC0ABA8}">
      <dgm:prSet/>
      <dgm:spPr/>
      <dgm:t>
        <a:bodyPr/>
        <a:lstStyle/>
        <a:p>
          <a:endParaRPr lang="en-US"/>
        </a:p>
      </dgm:t>
    </dgm:pt>
    <dgm:pt modelId="{6FC468C9-7484-4FB5-9A90-53562F1016DF}">
      <dgm:prSet custT="1"/>
      <dgm:spPr/>
      <dgm:t>
        <a:bodyPr/>
        <a:lstStyle/>
        <a:p>
          <a:pPr rtl="0">
            <a:spcAft>
              <a:spcPts val="0"/>
            </a:spcAft>
          </a:pPr>
          <a:r>
            <a:rPr lang="en-US" sz="1600" b="0" dirty="0"/>
            <a:t>Warning to read all safety instructions and labels</a:t>
          </a:r>
        </a:p>
      </dgm:t>
    </dgm:pt>
    <dgm:pt modelId="{655F1391-8C60-46DE-81EE-C7E9DCDC6314}" type="parTrans" cxnId="{2C98DAD4-1A80-427A-A4B3-09CD823AE46E}">
      <dgm:prSet/>
      <dgm:spPr/>
      <dgm:t>
        <a:bodyPr/>
        <a:lstStyle/>
        <a:p>
          <a:endParaRPr lang="en-US"/>
        </a:p>
      </dgm:t>
    </dgm:pt>
    <dgm:pt modelId="{31A187A9-45B9-4688-ADD9-F2D8DB07E35C}" type="sibTrans" cxnId="{2C98DAD4-1A80-427A-A4B3-09CD823AE46E}">
      <dgm:prSet/>
      <dgm:spPr/>
      <dgm:t>
        <a:bodyPr/>
        <a:lstStyle/>
        <a:p>
          <a:endParaRPr lang="en-US"/>
        </a:p>
      </dgm:t>
    </dgm:pt>
    <dgm:pt modelId="{63F3F06A-D8FE-427E-B6DC-A554817ECD61}" type="pres">
      <dgm:prSet presAssocID="{B0ED4030-6A88-43C3-9EBB-CA76CD58945A}" presName="linearFlow" presStyleCnt="0">
        <dgm:presLayoutVars>
          <dgm:dir/>
          <dgm:animLvl val="lvl"/>
          <dgm:resizeHandles/>
        </dgm:presLayoutVars>
      </dgm:prSet>
      <dgm:spPr/>
    </dgm:pt>
    <dgm:pt modelId="{B41217E1-5404-463E-B6F8-A911BD7E5630}" type="pres">
      <dgm:prSet presAssocID="{B45048E4-0061-44CD-8536-89FED5785E2F}" presName="compositeNode" presStyleCnt="0">
        <dgm:presLayoutVars>
          <dgm:bulletEnabled val="1"/>
        </dgm:presLayoutVars>
      </dgm:prSet>
      <dgm:spPr/>
    </dgm:pt>
    <dgm:pt modelId="{A1690189-7172-4B78-8EA7-5094D7C0475E}" type="pres">
      <dgm:prSet presAssocID="{B45048E4-0061-44CD-8536-89FED5785E2F}" presName="image" presStyleLbl="fgImgPlace1" presStyleIdx="0" presStyleCnt="2"/>
      <dgm:spPr>
        <a:blipFill rotWithShape="1">
          <a:blip xmlns:r="http://schemas.openxmlformats.org/officeDocument/2006/relationships" r:embed="rId1"/>
          <a:stretch>
            <a:fillRect/>
          </a:stretch>
        </a:blipFill>
      </dgm:spPr>
    </dgm:pt>
    <dgm:pt modelId="{9B24E83E-4E9F-4B2C-859F-B01BBDE524CD}" type="pres">
      <dgm:prSet presAssocID="{B45048E4-0061-44CD-8536-89FED5785E2F}" presName="childNode" presStyleLbl="node1" presStyleIdx="0" presStyleCnt="2">
        <dgm:presLayoutVars>
          <dgm:bulletEnabled val="1"/>
        </dgm:presLayoutVars>
      </dgm:prSet>
      <dgm:spPr/>
    </dgm:pt>
    <dgm:pt modelId="{FF58DED2-298C-4E58-90E6-DCA75FFEA8AA}" type="pres">
      <dgm:prSet presAssocID="{B45048E4-0061-44CD-8536-89FED5785E2F}" presName="parentNode" presStyleLbl="revTx" presStyleIdx="0" presStyleCnt="2">
        <dgm:presLayoutVars>
          <dgm:chMax val="0"/>
          <dgm:bulletEnabled val="1"/>
        </dgm:presLayoutVars>
      </dgm:prSet>
      <dgm:spPr/>
    </dgm:pt>
    <dgm:pt modelId="{3178307C-0560-4B03-9207-5426470827A6}" type="pres">
      <dgm:prSet presAssocID="{B8DF5DEF-54FF-4C20-BE89-BD4919667792}" presName="sibTrans" presStyleCnt="0"/>
      <dgm:spPr/>
    </dgm:pt>
    <dgm:pt modelId="{90545C8D-B99A-4EBD-8EF7-80BE1B3B1AF9}" type="pres">
      <dgm:prSet presAssocID="{37489C75-1095-4EB7-B4B1-1A84E80CDF96}" presName="compositeNode" presStyleCnt="0">
        <dgm:presLayoutVars>
          <dgm:bulletEnabled val="1"/>
        </dgm:presLayoutVars>
      </dgm:prSet>
      <dgm:spPr/>
    </dgm:pt>
    <dgm:pt modelId="{99717A79-C21F-4956-870A-B91A8A725771}" type="pres">
      <dgm:prSet presAssocID="{37489C75-1095-4EB7-B4B1-1A84E80CDF96}" presName="image" presStyleLbl="fgImgPlace1" presStyleIdx="1" presStyleCnt="2"/>
      <dgm:spPr>
        <a:blipFill rotWithShape="1">
          <a:blip xmlns:r="http://schemas.openxmlformats.org/officeDocument/2006/relationships" r:embed="rId2"/>
          <a:stretch>
            <a:fillRect/>
          </a:stretch>
        </a:blipFill>
      </dgm:spPr>
    </dgm:pt>
    <dgm:pt modelId="{D889A552-F708-4F6E-9137-2CABCB6B582B}" type="pres">
      <dgm:prSet presAssocID="{37489C75-1095-4EB7-B4B1-1A84E80CDF96}" presName="childNode" presStyleLbl="node1" presStyleIdx="1" presStyleCnt="2" custScaleX="109555">
        <dgm:presLayoutVars>
          <dgm:bulletEnabled val="1"/>
        </dgm:presLayoutVars>
      </dgm:prSet>
      <dgm:spPr/>
    </dgm:pt>
    <dgm:pt modelId="{F72E793D-F315-42E6-99F1-187136C79069}" type="pres">
      <dgm:prSet presAssocID="{37489C75-1095-4EB7-B4B1-1A84E80CDF96}" presName="parentNode" presStyleLbl="revTx" presStyleIdx="1" presStyleCnt="2">
        <dgm:presLayoutVars>
          <dgm:chMax val="0"/>
          <dgm:bulletEnabled val="1"/>
        </dgm:presLayoutVars>
      </dgm:prSet>
      <dgm:spPr/>
    </dgm:pt>
  </dgm:ptLst>
  <dgm:cxnLst>
    <dgm:cxn modelId="{F7204D9A-6CC6-40DB-A105-1DD99A55A867}" type="presOf" srcId="{6FD6AAD5-CA77-4537-998F-E32666892D80}" destId="{9B24E83E-4E9F-4B2C-859F-B01BBDE524CD}" srcOrd="0" destOrd="0" presId="urn:microsoft.com/office/officeart/2005/8/layout/hList2"/>
    <dgm:cxn modelId="{49CF5590-07D2-4313-9EE9-5534D9AC8213}" type="presOf" srcId="{8572CC2B-5FD3-4944-AD87-4F2F6855CFD5}" destId="{D889A552-F708-4F6E-9137-2CABCB6B582B}" srcOrd="0" destOrd="3" presId="urn:microsoft.com/office/officeart/2005/8/layout/hList2"/>
    <dgm:cxn modelId="{DA866BB3-1F20-4AA1-AE2E-B625BDE1BE20}" type="presOf" srcId="{B45048E4-0061-44CD-8536-89FED5785E2F}" destId="{FF58DED2-298C-4E58-90E6-DCA75FFEA8AA}" srcOrd="0" destOrd="0" presId="urn:microsoft.com/office/officeart/2005/8/layout/hList2"/>
    <dgm:cxn modelId="{69A2DA4A-AF1D-48A4-AE18-ABBE431C6451}" type="presOf" srcId="{6FBFDEDF-F415-4770-AC8E-F978845EF4D4}" destId="{D889A552-F708-4F6E-9137-2CABCB6B582B}" srcOrd="0" destOrd="8" presId="urn:microsoft.com/office/officeart/2005/8/layout/hList2"/>
    <dgm:cxn modelId="{C195272B-78CF-4F62-AA9A-1C973B3ED96F}" type="presOf" srcId="{3C9F9B52-00F7-4AAF-A6D0-0E7A6D12452A}" destId="{D889A552-F708-4F6E-9137-2CABCB6B582B}" srcOrd="0" destOrd="4" presId="urn:microsoft.com/office/officeart/2005/8/layout/hList2"/>
    <dgm:cxn modelId="{E5233223-F3FF-4754-A106-ECD29594A6BD}" srcId="{0DADB252-11A2-4EBD-B7B6-DC13F5F06460}" destId="{CA728176-DBDB-46E7-89D6-A861F99520AE}" srcOrd="4" destOrd="0" parTransId="{30395613-7E3B-4F77-84E2-CDDBA4979334}" sibTransId="{CAC30CFE-3EE0-4061-9B56-CBDB3611A95C}"/>
    <dgm:cxn modelId="{EE12D776-D125-4471-80CE-21A0295D8ACB}" srcId="{37489C75-1095-4EB7-B4B1-1A84E80CDF96}" destId="{9DD41EBF-C01E-4A67-A507-B112DA9174D3}" srcOrd="1" destOrd="0" parTransId="{E1FF545D-5C09-4B39-8885-098F1C664973}" sibTransId="{EFD25F82-EE8A-4081-BAEF-C8B78D9273A7}"/>
    <dgm:cxn modelId="{AB346248-736A-4DC2-A116-2E5992392027}" srcId="{B0ED4030-6A88-43C3-9EBB-CA76CD58945A}" destId="{B45048E4-0061-44CD-8536-89FED5785E2F}" srcOrd="0" destOrd="0" parTransId="{BBF276BC-6C0B-44E7-8FDF-208DC459EB6E}" sibTransId="{B8DF5DEF-54FF-4C20-BE89-BD4919667792}"/>
    <dgm:cxn modelId="{B28CCBCA-28D8-4419-A7FA-28BAEDC0ABA8}" srcId="{0DADB252-11A2-4EBD-B7B6-DC13F5F06460}" destId="{6FBFDEDF-F415-4770-AC8E-F978845EF4D4}" srcOrd="7" destOrd="0" parTransId="{2507EED9-A6F2-452B-86DB-731BDBC19709}" sibTransId="{7D93F5EE-BA8E-4901-9FF8-20AA2F64B098}"/>
    <dgm:cxn modelId="{9B2460DE-8442-4DB4-B7B0-0A1310CE1597}" srcId="{37489C75-1095-4EB7-B4B1-1A84E80CDF96}" destId="{4AEC9554-0A26-465D-93F0-764AF309C7CA}" srcOrd="2" destOrd="0" parTransId="{DF987F8A-3FD1-4850-B97B-1CC6820C921B}" sibTransId="{281FE453-7DEF-4A08-989D-BC2B4443B7B0}"/>
    <dgm:cxn modelId="{9292954B-B0C0-475D-A3FD-384F3B5303D2}" srcId="{83E23BA4-BB11-4AEF-B447-DB656C88F826}" destId="{CBBF1119-2783-40C0-9005-FC51273A2AC1}" srcOrd="0" destOrd="0" parTransId="{C7255597-5706-41C9-ABC6-7D39C23B449B}" sibTransId="{38E324BE-2720-4FB1-9A69-1916654BD164}"/>
    <dgm:cxn modelId="{4146A99F-89AB-41B3-A880-79BC17B35A77}" type="presOf" srcId="{2F2275EF-BE5D-4189-9CD0-CD6FBEE6BD99}" destId="{D889A552-F708-4F6E-9137-2CABCB6B582B}" srcOrd="0" destOrd="7" presId="urn:microsoft.com/office/officeart/2005/8/layout/hList2"/>
    <dgm:cxn modelId="{078405ED-2868-4A72-ACBE-7DCE3CD7EEE3}" srcId="{B45048E4-0061-44CD-8536-89FED5785E2F}" destId="{6FD6AAD5-CA77-4537-998F-E32666892D80}" srcOrd="0" destOrd="0" parTransId="{87CBBB13-973A-452C-8CF0-2CB4B5445DED}" sibTransId="{9EC5977A-8183-4723-AC05-2244CBFCD43F}"/>
    <dgm:cxn modelId="{530224B5-F5EB-45D2-924B-06C50DFDC241}" type="presOf" srcId="{B0ED4030-6A88-43C3-9EBB-CA76CD58945A}" destId="{63F3F06A-D8FE-427E-B6DC-A554817ECD61}" srcOrd="0" destOrd="0" presId="urn:microsoft.com/office/officeart/2005/8/layout/hList2"/>
    <dgm:cxn modelId="{5C2C04EC-5976-481A-9CD7-3F7D53F2D0C9}" type="presOf" srcId="{CBBF1119-2783-40C0-9005-FC51273A2AC1}" destId="{9B24E83E-4E9F-4B2C-859F-B01BBDE524CD}" srcOrd="0" destOrd="2" presId="urn:microsoft.com/office/officeart/2005/8/layout/hList2"/>
    <dgm:cxn modelId="{6ACC8B98-DAAD-4A3A-B1C6-5A60BDBCCBEE}" type="presOf" srcId="{28CE3494-D6FC-4F5F-8A43-D505A4742B76}" destId="{D889A552-F708-4F6E-9137-2CABCB6B582B}" srcOrd="0" destOrd="2" presId="urn:microsoft.com/office/officeart/2005/8/layout/hList2"/>
    <dgm:cxn modelId="{590CFCEC-4883-4096-9EF7-9A5388AAAF9D}" srcId="{37489C75-1095-4EB7-B4B1-1A84E80CDF96}" destId="{0DADB252-11A2-4EBD-B7B6-DC13F5F06460}" srcOrd="0" destOrd="0" parTransId="{EDFA059B-D052-4345-B032-458EF7B26E9C}" sibTransId="{599AE288-CADB-499F-BF13-AD59756515ED}"/>
    <dgm:cxn modelId="{4CCA59D1-6D76-4E6B-8BAA-CA496308D1A4}" srcId="{0DADB252-11A2-4EBD-B7B6-DC13F5F06460}" destId="{2F2275EF-BE5D-4189-9CD0-CD6FBEE6BD99}" srcOrd="6" destOrd="0" parTransId="{66670E26-576F-4A0B-A43E-ACC15EECB7A4}" sibTransId="{5229726D-8DD7-45F6-82A4-D414B4CA6242}"/>
    <dgm:cxn modelId="{F72C55E0-6A21-432F-8618-7E43D175ADFD}" type="presOf" srcId="{6FC468C9-7484-4FB5-9A90-53562F1016DF}" destId="{D889A552-F708-4F6E-9137-2CABCB6B582B}" srcOrd="0" destOrd="11" presId="urn:microsoft.com/office/officeart/2005/8/layout/hList2"/>
    <dgm:cxn modelId="{C7E5AC5C-1F82-4488-9088-7F7A2B4D7741}" type="presOf" srcId="{37489C75-1095-4EB7-B4B1-1A84E80CDF96}" destId="{F72E793D-F315-42E6-99F1-187136C79069}" srcOrd="0" destOrd="0" presId="urn:microsoft.com/office/officeart/2005/8/layout/hList2"/>
    <dgm:cxn modelId="{A88B9777-E20F-4CB2-B293-E97C98EFB391}" srcId="{B0ED4030-6A88-43C3-9EBB-CA76CD58945A}" destId="{37489C75-1095-4EB7-B4B1-1A84E80CDF96}" srcOrd="1" destOrd="0" parTransId="{7674E46B-F95A-4445-8271-266EF364B6C0}" sibTransId="{BC3362B7-7B63-4EBC-84C9-EF36A46B8C81}"/>
    <dgm:cxn modelId="{16D55675-FC3B-42C6-8FE9-3A4A71E1ABC2}" srcId="{0DADB252-11A2-4EBD-B7B6-DC13F5F06460}" destId="{8572CC2B-5FD3-4944-AD87-4F2F6855CFD5}" srcOrd="2" destOrd="0" parTransId="{99B1EF05-98DF-4D5F-8A1C-CBD4BD05CA17}" sibTransId="{2C3C315A-DB28-42CE-84CA-C42606D85276}"/>
    <dgm:cxn modelId="{0148AF86-3D7C-4ADF-A139-EBFCE6AA71EA}" type="presOf" srcId="{9DD41EBF-C01E-4A67-A507-B112DA9174D3}" destId="{D889A552-F708-4F6E-9137-2CABCB6B582B}" srcOrd="0" destOrd="9" presId="urn:microsoft.com/office/officeart/2005/8/layout/hList2"/>
    <dgm:cxn modelId="{8448357A-D377-4C97-A670-CDD0A6B29C5A}" type="presOf" srcId="{0DADB252-11A2-4EBD-B7B6-DC13F5F06460}" destId="{D889A552-F708-4F6E-9137-2CABCB6B582B}" srcOrd="0" destOrd="0" presId="urn:microsoft.com/office/officeart/2005/8/layout/hList2"/>
    <dgm:cxn modelId="{9A0B5733-01E2-4515-A8E5-D1514C962CE2}" srcId="{0DADB252-11A2-4EBD-B7B6-DC13F5F06460}" destId="{21E0EB35-F406-4013-9320-21F65051CBFF}" srcOrd="0" destOrd="0" parTransId="{B4F66873-1FC8-41C9-8D9C-CD7204C56327}" sibTransId="{8340E585-70F2-4416-AECC-9484310CDCAC}"/>
    <dgm:cxn modelId="{3F68D3BD-1340-42D3-A0C4-5FE0E7C6D649}" type="presOf" srcId="{21E0EB35-F406-4013-9320-21F65051CBFF}" destId="{D889A552-F708-4F6E-9137-2CABCB6B582B}" srcOrd="0" destOrd="1" presId="urn:microsoft.com/office/officeart/2005/8/layout/hList2"/>
    <dgm:cxn modelId="{5E99F2DA-E908-45B4-B170-25197FE8307B}" type="presOf" srcId="{AE08E545-45C1-4DF0-8F94-E30EA7827EAF}" destId="{D889A552-F708-4F6E-9137-2CABCB6B582B}" srcOrd="0" destOrd="6" presId="urn:microsoft.com/office/officeart/2005/8/layout/hList2"/>
    <dgm:cxn modelId="{CFE6C856-50B6-408D-9541-2331F3D3D6B4}" type="presOf" srcId="{83E23BA4-BB11-4AEF-B447-DB656C88F826}" destId="{9B24E83E-4E9F-4B2C-859F-B01BBDE524CD}" srcOrd="0" destOrd="1" presId="urn:microsoft.com/office/officeart/2005/8/layout/hList2"/>
    <dgm:cxn modelId="{2C98DAD4-1A80-427A-A4B3-09CD823AE46E}" srcId="{37489C75-1095-4EB7-B4B1-1A84E80CDF96}" destId="{6FC468C9-7484-4FB5-9A90-53562F1016DF}" srcOrd="3" destOrd="0" parTransId="{655F1391-8C60-46DE-81EE-C7E9DCDC6314}" sibTransId="{31A187A9-45B9-4688-ADD9-F2D8DB07E35C}"/>
    <dgm:cxn modelId="{B59EA970-08FD-4B0F-A126-891D8F1CBD8B}" type="presOf" srcId="{CA728176-DBDB-46E7-89D6-A861F99520AE}" destId="{D889A552-F708-4F6E-9137-2CABCB6B582B}" srcOrd="0" destOrd="5" presId="urn:microsoft.com/office/officeart/2005/8/layout/hList2"/>
    <dgm:cxn modelId="{A33FCAF3-E9F4-4AFF-A8EA-1A8027EB0124}" type="presOf" srcId="{5195988F-E57F-493C-BF18-F5416F170AA5}" destId="{9B24E83E-4E9F-4B2C-859F-B01BBDE524CD}" srcOrd="0" destOrd="3" presId="urn:microsoft.com/office/officeart/2005/8/layout/hList2"/>
    <dgm:cxn modelId="{1CF96E2C-64BD-47AB-B033-6682A14A4D28}" srcId="{0DADB252-11A2-4EBD-B7B6-DC13F5F06460}" destId="{AE08E545-45C1-4DF0-8F94-E30EA7827EAF}" srcOrd="5" destOrd="0" parTransId="{1681BB1E-0EBF-4374-B6D9-0795578818BE}" sibTransId="{56156FD4-405D-4ED9-9FDF-387D3B2376F9}"/>
    <dgm:cxn modelId="{41BA5C55-184D-4B1B-AE6C-F2235B586FDE}" srcId="{0DADB252-11A2-4EBD-B7B6-DC13F5F06460}" destId="{3C9F9B52-00F7-4AAF-A6D0-0E7A6D12452A}" srcOrd="3" destOrd="0" parTransId="{6369C1AF-0C96-4E60-8EAA-5BA9DF61EC95}" sibTransId="{67F1A789-3777-43B9-AA97-16F6BEA3F8B2}"/>
    <dgm:cxn modelId="{D8DF059B-FFAF-4FD2-B8A9-3FC4E1077AD8}" type="presOf" srcId="{4AEC9554-0A26-465D-93F0-764AF309C7CA}" destId="{D889A552-F708-4F6E-9137-2CABCB6B582B}" srcOrd="0" destOrd="10" presId="urn:microsoft.com/office/officeart/2005/8/layout/hList2"/>
    <dgm:cxn modelId="{AB86F97B-6EBD-467F-B02F-09A594B2D97C}" srcId="{0DADB252-11A2-4EBD-B7B6-DC13F5F06460}" destId="{28CE3494-D6FC-4F5F-8A43-D505A4742B76}" srcOrd="1" destOrd="0" parTransId="{5A4F81A1-C175-4632-B0B1-96C70771DC9F}" sibTransId="{1547A5E5-630B-4F4C-B112-9F83C39C36FD}"/>
    <dgm:cxn modelId="{47F25A4F-5E58-4AC3-A52D-58A4DDE029A0}" srcId="{B45048E4-0061-44CD-8536-89FED5785E2F}" destId="{83E23BA4-BB11-4AEF-B447-DB656C88F826}" srcOrd="1" destOrd="0" parTransId="{1C68A96F-AAFE-4020-8984-76D842EF921D}" sibTransId="{3304F774-4434-4E04-B653-A31F2309E4B8}"/>
    <dgm:cxn modelId="{115EA380-3B0A-4378-A028-BF7376BD28B8}" srcId="{83E23BA4-BB11-4AEF-B447-DB656C88F826}" destId="{5195988F-E57F-493C-BF18-F5416F170AA5}" srcOrd="1" destOrd="0" parTransId="{0B3414D7-D4E0-4A0C-9D1E-3B578268458A}" sibTransId="{15A5A4D0-1809-4450-9C91-0472CA609A3E}"/>
    <dgm:cxn modelId="{0EA954C2-037C-4708-B815-A2576BF78DD7}" type="presParOf" srcId="{63F3F06A-D8FE-427E-B6DC-A554817ECD61}" destId="{B41217E1-5404-463E-B6F8-A911BD7E5630}" srcOrd="0" destOrd="0" presId="urn:microsoft.com/office/officeart/2005/8/layout/hList2"/>
    <dgm:cxn modelId="{CF7EE021-40AA-48C6-A7E0-F6A6F431496C}" type="presParOf" srcId="{B41217E1-5404-463E-B6F8-A911BD7E5630}" destId="{A1690189-7172-4B78-8EA7-5094D7C0475E}" srcOrd="0" destOrd="0" presId="urn:microsoft.com/office/officeart/2005/8/layout/hList2"/>
    <dgm:cxn modelId="{3ABD8038-A69F-4067-9543-E2F2153DE20B}" type="presParOf" srcId="{B41217E1-5404-463E-B6F8-A911BD7E5630}" destId="{9B24E83E-4E9F-4B2C-859F-B01BBDE524CD}" srcOrd="1" destOrd="0" presId="urn:microsoft.com/office/officeart/2005/8/layout/hList2"/>
    <dgm:cxn modelId="{560B7F7D-2B8A-4DE7-AEFE-536E6660EDEC}" type="presParOf" srcId="{B41217E1-5404-463E-B6F8-A911BD7E5630}" destId="{FF58DED2-298C-4E58-90E6-DCA75FFEA8AA}" srcOrd="2" destOrd="0" presId="urn:microsoft.com/office/officeart/2005/8/layout/hList2"/>
    <dgm:cxn modelId="{A81C6455-FFC4-4085-AC37-304482CC5971}" type="presParOf" srcId="{63F3F06A-D8FE-427E-B6DC-A554817ECD61}" destId="{3178307C-0560-4B03-9207-5426470827A6}" srcOrd="1" destOrd="0" presId="urn:microsoft.com/office/officeart/2005/8/layout/hList2"/>
    <dgm:cxn modelId="{4F13F2A1-4159-49B4-B7D0-0365FDEFA3F8}" type="presParOf" srcId="{63F3F06A-D8FE-427E-B6DC-A554817ECD61}" destId="{90545C8D-B99A-4EBD-8EF7-80BE1B3B1AF9}" srcOrd="2" destOrd="0" presId="urn:microsoft.com/office/officeart/2005/8/layout/hList2"/>
    <dgm:cxn modelId="{94970A22-FF0D-4772-AB08-BC4F32227F66}" type="presParOf" srcId="{90545C8D-B99A-4EBD-8EF7-80BE1B3B1AF9}" destId="{99717A79-C21F-4956-870A-B91A8A725771}" srcOrd="0" destOrd="0" presId="urn:microsoft.com/office/officeart/2005/8/layout/hList2"/>
    <dgm:cxn modelId="{441BDA89-6AEE-4713-82C4-0BA685FA48ED}" type="presParOf" srcId="{90545C8D-B99A-4EBD-8EF7-80BE1B3B1AF9}" destId="{D889A552-F708-4F6E-9137-2CABCB6B582B}" srcOrd="1" destOrd="0" presId="urn:microsoft.com/office/officeart/2005/8/layout/hList2"/>
    <dgm:cxn modelId="{9DC73482-0C7E-4C31-8E03-CBDC494EA590}" type="presParOf" srcId="{90545C8D-B99A-4EBD-8EF7-80BE1B3B1AF9}" destId="{F72E793D-F315-42E6-99F1-187136C7906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B45048E4-0061-44CD-8536-89FED5785E2F}">
      <dgm:prSet custT="1"/>
      <dgm:spPr/>
      <dgm:t>
        <a:bodyPr/>
        <a:lstStyle/>
        <a:p>
          <a:pPr rtl="0">
            <a:spcAft>
              <a:spcPts val="0"/>
            </a:spcAft>
          </a:pPr>
          <a:r>
            <a:rPr lang="en-US" sz="1800" b="1" dirty="0"/>
            <a:t>General Instructions</a:t>
          </a:r>
        </a:p>
      </dgm:t>
    </dgm:pt>
    <dgm:pt modelId="{BBF276BC-6C0B-44E7-8FDF-208DC459EB6E}" type="parTrans" cxnId="{AB346248-736A-4DC2-A116-2E5992392027}">
      <dgm:prSet/>
      <dgm:spPr/>
      <dgm:t>
        <a:bodyPr/>
        <a:lstStyle/>
        <a:p>
          <a:endParaRPr lang="en-US"/>
        </a:p>
      </dgm:t>
    </dgm:pt>
    <dgm:pt modelId="{B8DF5DEF-54FF-4C20-BE89-BD4919667792}" type="sibTrans" cxnId="{AB346248-736A-4DC2-A116-2E5992392027}">
      <dgm:prSet/>
      <dgm:spPr/>
      <dgm:t>
        <a:bodyPr/>
        <a:lstStyle/>
        <a:p>
          <a:endParaRPr lang="en-US"/>
        </a:p>
      </dgm:t>
    </dgm:pt>
    <dgm:pt modelId="{D0B8F4A2-B929-4E59-880C-FF9B8ED4ED24}">
      <dgm:prSet custT="1"/>
      <dgm:spPr/>
      <dgm:t>
        <a:bodyPr/>
        <a:lstStyle/>
        <a:p>
          <a:pPr rtl="0">
            <a:spcAft>
              <a:spcPts val="0"/>
            </a:spcAft>
          </a:pPr>
          <a:r>
            <a:rPr lang="en-US" sz="1600" b="0" dirty="0"/>
            <a:t>Warning marking information</a:t>
          </a:r>
          <a:endParaRPr lang="en-US" sz="1600" b="1" dirty="0"/>
        </a:p>
      </dgm:t>
    </dgm:pt>
    <dgm:pt modelId="{72F53C0A-5F06-4F39-91A1-D928AD3A69C8}" type="parTrans" cxnId="{25231FAA-5FFE-4739-819C-44AD0C91A98C}">
      <dgm:prSet/>
      <dgm:spPr/>
      <dgm:t>
        <a:bodyPr/>
        <a:lstStyle/>
        <a:p>
          <a:endParaRPr lang="en-US"/>
        </a:p>
      </dgm:t>
    </dgm:pt>
    <dgm:pt modelId="{6DB9E047-FE22-4037-A8E2-E58A24E21BAF}" type="sibTrans" cxnId="{25231FAA-5FFE-4739-819C-44AD0C91A98C}">
      <dgm:prSet/>
      <dgm:spPr/>
      <dgm:t>
        <a:bodyPr/>
        <a:lstStyle/>
        <a:p>
          <a:endParaRPr lang="en-US"/>
        </a:p>
      </dgm:t>
    </dgm:pt>
    <dgm:pt modelId="{C174A83F-5153-46BD-862A-C4DF0ED3FA3B}">
      <dgm:prSet custT="1"/>
      <dgm:spPr/>
      <dgm:t>
        <a:bodyPr/>
        <a:lstStyle/>
        <a:p>
          <a:pPr rtl="0">
            <a:spcAft>
              <a:spcPts val="0"/>
            </a:spcAft>
          </a:pPr>
          <a:r>
            <a:rPr lang="en-US" sz="1600" b="0" dirty="0"/>
            <a:t>System Specifications</a:t>
          </a:r>
          <a:endParaRPr lang="en-US" sz="1600" b="1" dirty="0"/>
        </a:p>
      </dgm:t>
    </dgm:pt>
    <dgm:pt modelId="{24C077F7-A731-44BB-A29B-02549FD3987D}" type="parTrans" cxnId="{42B13FF7-E0A1-4CED-A41C-A838CD72E641}">
      <dgm:prSet/>
      <dgm:spPr/>
      <dgm:t>
        <a:bodyPr/>
        <a:lstStyle/>
        <a:p>
          <a:endParaRPr lang="en-US"/>
        </a:p>
      </dgm:t>
    </dgm:pt>
    <dgm:pt modelId="{A53DEE25-5ACF-47DE-AF92-FAE31783E6BC}" type="sibTrans" cxnId="{42B13FF7-E0A1-4CED-A41C-A838CD72E641}">
      <dgm:prSet/>
      <dgm:spPr/>
      <dgm:t>
        <a:bodyPr/>
        <a:lstStyle/>
        <a:p>
          <a:endParaRPr lang="en-US"/>
        </a:p>
      </dgm:t>
    </dgm:pt>
    <dgm:pt modelId="{E44FF15B-2D96-4FE4-9636-D484D3B1F5CA}">
      <dgm:prSet custT="1"/>
      <dgm:spPr/>
      <dgm:t>
        <a:bodyPr/>
        <a:lstStyle/>
        <a:p>
          <a:pPr rtl="0">
            <a:spcAft>
              <a:spcPts val="0"/>
            </a:spcAft>
          </a:pPr>
          <a:r>
            <a:rPr lang="en-US" sz="1600" b="0" dirty="0"/>
            <a:t>Instructions for installation, operation and maintenance</a:t>
          </a:r>
        </a:p>
      </dgm:t>
    </dgm:pt>
    <dgm:pt modelId="{88599751-4C93-469E-821C-232A4E59C9E2}" type="parTrans" cxnId="{A7A07F9B-F4C8-46B1-B3D6-ED21CF5E7F5C}">
      <dgm:prSet/>
      <dgm:spPr/>
      <dgm:t>
        <a:bodyPr/>
        <a:lstStyle/>
        <a:p>
          <a:endParaRPr lang="en-US"/>
        </a:p>
      </dgm:t>
    </dgm:pt>
    <dgm:pt modelId="{C50E9856-59FC-4315-9911-5058D52E459B}" type="sibTrans" cxnId="{A7A07F9B-F4C8-46B1-B3D6-ED21CF5E7F5C}">
      <dgm:prSet/>
      <dgm:spPr/>
      <dgm:t>
        <a:bodyPr/>
        <a:lstStyle/>
        <a:p>
          <a:endParaRPr lang="en-US"/>
        </a:p>
      </dgm:t>
    </dgm:pt>
    <dgm:pt modelId="{4F596F8F-D4B9-40AF-8A65-0E8C7D3DC4E3}">
      <dgm:prSet custT="1"/>
      <dgm:spPr/>
      <dgm:t>
        <a:bodyPr/>
        <a:lstStyle/>
        <a:p>
          <a:pPr rtl="0">
            <a:spcAft>
              <a:spcPts val="0"/>
            </a:spcAft>
          </a:pPr>
          <a:r>
            <a:rPr lang="en-US" sz="1800" b="1" dirty="0"/>
            <a:t>Installation Instructions</a:t>
          </a:r>
          <a:endParaRPr lang="en-US" sz="2000" b="1" dirty="0"/>
        </a:p>
      </dgm:t>
    </dgm:pt>
    <dgm:pt modelId="{0A8DB2C4-432D-4D69-BB4D-DF29B0D3C3E5}" type="parTrans" cxnId="{6542F228-3FDE-4BAE-9933-DED00C99C845}">
      <dgm:prSet/>
      <dgm:spPr/>
      <dgm:t>
        <a:bodyPr/>
        <a:lstStyle/>
        <a:p>
          <a:endParaRPr lang="en-US"/>
        </a:p>
      </dgm:t>
    </dgm:pt>
    <dgm:pt modelId="{7B74A35E-D70F-43C3-A8F9-6C11A7A4E049}" type="sibTrans" cxnId="{6542F228-3FDE-4BAE-9933-DED00C99C845}">
      <dgm:prSet/>
      <dgm:spPr/>
      <dgm:t>
        <a:bodyPr/>
        <a:lstStyle/>
        <a:p>
          <a:endParaRPr lang="en-US"/>
        </a:p>
      </dgm:t>
    </dgm:pt>
    <dgm:pt modelId="{4DC5F737-B9EA-4B2A-9FDF-8E56ACFC0D8F}">
      <dgm:prSet custT="1"/>
      <dgm:spPr/>
      <dgm:t>
        <a:bodyPr/>
        <a:lstStyle/>
        <a:p>
          <a:pPr rtl="0">
            <a:spcAft>
              <a:spcPts val="0"/>
            </a:spcAft>
          </a:pPr>
          <a:r>
            <a:rPr lang="en-US" sz="1600" b="0" dirty="0"/>
            <a:t>All information necessary for the installation and commissions of ESS including fuel, electrical and fluid connections, communications, special environmental considerations, and equipment needed to install the ESS.</a:t>
          </a:r>
          <a:endParaRPr lang="en-US" sz="1600" b="1" dirty="0"/>
        </a:p>
      </dgm:t>
    </dgm:pt>
    <dgm:pt modelId="{7A7A6FBA-6AB7-4685-BAD8-65C654DA4A97}" type="parTrans" cxnId="{30F8764F-0570-4D02-9FD5-FF98D0140C92}">
      <dgm:prSet/>
      <dgm:spPr/>
      <dgm:t>
        <a:bodyPr/>
        <a:lstStyle/>
        <a:p>
          <a:endParaRPr lang="en-US"/>
        </a:p>
      </dgm:t>
    </dgm:pt>
    <dgm:pt modelId="{732A7029-383E-4B6F-9624-EA785857469B}" type="sibTrans" cxnId="{30F8764F-0570-4D02-9FD5-FF98D0140C92}">
      <dgm:prSet/>
      <dgm:spPr/>
      <dgm:t>
        <a:bodyPr/>
        <a:lstStyle/>
        <a:p>
          <a:endParaRPr lang="en-US"/>
        </a:p>
      </dgm:t>
    </dgm:pt>
    <dgm:pt modelId="{A5903CCD-3AF5-42BE-9B8D-B9E0221640D6}">
      <dgm:prSet custT="1"/>
      <dgm:spPr/>
      <dgm:t>
        <a:bodyPr/>
        <a:lstStyle/>
        <a:p>
          <a:pPr rtl="0">
            <a:spcAft>
              <a:spcPts val="0"/>
            </a:spcAft>
          </a:pPr>
          <a:r>
            <a:rPr lang="en-US" sz="1600" b="0" dirty="0"/>
            <a:t>Restricted access locations information</a:t>
          </a:r>
          <a:endParaRPr lang="en-US" sz="1600" b="1" dirty="0"/>
        </a:p>
      </dgm:t>
    </dgm:pt>
    <dgm:pt modelId="{BCFFDC9B-75E9-41FA-BFAB-2DA822563341}" type="parTrans" cxnId="{9C3653BE-88F9-4D8A-B8DC-35A3738D3415}">
      <dgm:prSet/>
      <dgm:spPr/>
      <dgm:t>
        <a:bodyPr/>
        <a:lstStyle/>
        <a:p>
          <a:endParaRPr lang="en-US"/>
        </a:p>
      </dgm:t>
    </dgm:pt>
    <dgm:pt modelId="{3B6B0BC5-1AE5-4556-A6F1-B81817BA6E6F}" type="sibTrans" cxnId="{9C3653BE-88F9-4D8A-B8DC-35A3738D3415}">
      <dgm:prSet/>
      <dgm:spPr/>
      <dgm:t>
        <a:bodyPr/>
        <a:lstStyle/>
        <a:p>
          <a:endParaRPr lang="en-US"/>
        </a:p>
      </dgm:t>
    </dgm:pt>
    <dgm:pt modelId="{D8BA6241-EAE9-41BD-92E8-420273C17507}">
      <dgm:prSet custT="1"/>
      <dgm:spPr/>
      <dgm:t>
        <a:bodyPr/>
        <a:lstStyle/>
        <a:p>
          <a:pPr rtl="0">
            <a:spcAft>
              <a:spcPts val="0"/>
            </a:spcAft>
          </a:pPr>
          <a:r>
            <a:rPr lang="en-US" sz="1600" b="0" dirty="0"/>
            <a:t>Installation instructions per code criteria</a:t>
          </a:r>
          <a:endParaRPr lang="en-US" sz="1600" b="1" dirty="0"/>
        </a:p>
      </dgm:t>
    </dgm:pt>
    <dgm:pt modelId="{F319C846-4711-4C76-BFC1-416A332BB140}" type="parTrans" cxnId="{95B85166-316B-415D-A33B-62AAA452C4BB}">
      <dgm:prSet/>
      <dgm:spPr/>
      <dgm:t>
        <a:bodyPr/>
        <a:lstStyle/>
        <a:p>
          <a:endParaRPr lang="en-US"/>
        </a:p>
      </dgm:t>
    </dgm:pt>
    <dgm:pt modelId="{AD6B5D6F-121F-4F6B-8C07-38150184691D}" type="sibTrans" cxnId="{95B85166-316B-415D-A33B-62AAA452C4BB}">
      <dgm:prSet/>
      <dgm:spPr/>
      <dgm:t>
        <a:bodyPr/>
        <a:lstStyle/>
        <a:p>
          <a:endParaRPr lang="en-US"/>
        </a:p>
      </dgm:t>
    </dgm:pt>
    <dgm:pt modelId="{263DCD1A-2913-4A1E-B465-61EA16183796}">
      <dgm:prSet custT="1"/>
      <dgm:spPr/>
      <dgm:t>
        <a:bodyPr/>
        <a:lstStyle/>
        <a:p>
          <a:pPr rtl="0">
            <a:spcAft>
              <a:spcPts val="0"/>
            </a:spcAft>
          </a:pPr>
          <a:r>
            <a:rPr lang="en-US" sz="1600" b="0" dirty="0"/>
            <a:t>Eye wash stations if flow batteries, etc.</a:t>
          </a:r>
        </a:p>
      </dgm:t>
    </dgm:pt>
    <dgm:pt modelId="{499FEACE-247A-4676-B8FD-8D0BEEA83512}" type="parTrans" cxnId="{6035DC33-B4BE-4BDA-B1C0-7D54DFCE0E32}">
      <dgm:prSet/>
      <dgm:spPr/>
      <dgm:t>
        <a:bodyPr/>
        <a:lstStyle/>
        <a:p>
          <a:endParaRPr lang="en-US"/>
        </a:p>
      </dgm:t>
    </dgm:pt>
    <dgm:pt modelId="{119EB7C8-A53D-457F-9283-4909CCE5F23C}" type="sibTrans" cxnId="{6035DC33-B4BE-4BDA-B1C0-7D54DFCE0E32}">
      <dgm:prSet/>
      <dgm:spPr/>
      <dgm:t>
        <a:bodyPr/>
        <a:lstStyle/>
        <a:p>
          <a:endParaRPr lang="en-US"/>
        </a:p>
      </dgm:t>
    </dgm:pt>
    <dgm:pt modelId="{7C1B4049-2CBC-4A29-B9CC-33BE32FD089A}">
      <dgm:prSet custT="1"/>
      <dgm:spPr/>
      <dgm:t>
        <a:bodyPr/>
        <a:lstStyle/>
        <a:p>
          <a:pPr rtl="0">
            <a:spcAft>
              <a:spcPts val="0"/>
            </a:spcAft>
          </a:pPr>
          <a:r>
            <a:rPr lang="en-US" sz="1600" b="0" dirty="0"/>
            <a:t>Special handling procedures during installation</a:t>
          </a:r>
          <a:endParaRPr lang="en-US" sz="1600" b="1" dirty="0"/>
        </a:p>
      </dgm:t>
    </dgm:pt>
    <dgm:pt modelId="{E3797013-73F6-4381-B6E1-5252C038F9F8}" type="parTrans" cxnId="{0DC2CF64-B1F6-43A7-9E17-7884E019E210}">
      <dgm:prSet/>
      <dgm:spPr/>
      <dgm:t>
        <a:bodyPr/>
        <a:lstStyle/>
        <a:p>
          <a:endParaRPr lang="en-US"/>
        </a:p>
      </dgm:t>
    </dgm:pt>
    <dgm:pt modelId="{1DF9D311-5A58-47C9-8D27-DA28102D47BF}" type="sibTrans" cxnId="{0DC2CF64-B1F6-43A7-9E17-7884E019E210}">
      <dgm:prSet/>
      <dgm:spPr/>
      <dgm:t>
        <a:bodyPr/>
        <a:lstStyle/>
        <a:p>
          <a:endParaRPr lang="en-US"/>
        </a:p>
      </dgm:t>
    </dgm:pt>
    <dgm:pt modelId="{EACAD67C-2757-4869-ADBC-36DD21CBE496}">
      <dgm:prSet custT="1"/>
      <dgm:spPr/>
      <dgm:t>
        <a:bodyPr/>
        <a:lstStyle/>
        <a:p>
          <a:pPr rtl="0">
            <a:spcAft>
              <a:spcPts val="0"/>
            </a:spcAft>
          </a:pPr>
          <a:r>
            <a:rPr lang="en-US" sz="1800" b="1" dirty="0"/>
            <a:t>Operating &amp; Maintenance Instructions</a:t>
          </a:r>
          <a:endParaRPr lang="en-US" sz="2000" b="1" dirty="0"/>
        </a:p>
      </dgm:t>
    </dgm:pt>
    <dgm:pt modelId="{BB41D986-2CDB-4C65-8A21-5CF1F8D88AD6}" type="parTrans" cxnId="{52971B28-2CA7-4EB1-A3B4-400051A71123}">
      <dgm:prSet/>
      <dgm:spPr/>
      <dgm:t>
        <a:bodyPr/>
        <a:lstStyle/>
        <a:p>
          <a:endParaRPr lang="en-US"/>
        </a:p>
      </dgm:t>
    </dgm:pt>
    <dgm:pt modelId="{28A2133A-C121-4145-96FB-8BD5C920C207}" type="sibTrans" cxnId="{52971B28-2CA7-4EB1-A3B4-400051A71123}">
      <dgm:prSet/>
      <dgm:spPr/>
      <dgm:t>
        <a:bodyPr/>
        <a:lstStyle/>
        <a:p>
          <a:endParaRPr lang="en-US"/>
        </a:p>
      </dgm:t>
    </dgm:pt>
    <dgm:pt modelId="{1220E853-0E58-4015-A119-1DEB2ECBB1C8}">
      <dgm:prSet custT="1"/>
      <dgm:spPr/>
      <dgm:t>
        <a:bodyPr/>
        <a:lstStyle/>
        <a:p>
          <a:pPr rtl="0">
            <a:spcAft>
              <a:spcPts val="0"/>
            </a:spcAft>
          </a:pPr>
          <a:r>
            <a:rPr lang="en-US" sz="1600" b="0" dirty="0"/>
            <a:t>Routine service information</a:t>
          </a:r>
          <a:endParaRPr lang="en-US" sz="1600" b="1" dirty="0"/>
        </a:p>
      </dgm:t>
    </dgm:pt>
    <dgm:pt modelId="{CF1FC36B-5769-44F6-AA10-A0E93DD9FFB5}" type="parTrans" cxnId="{28FB0AF7-0322-406F-A9AB-86EAAC3C7FE4}">
      <dgm:prSet/>
      <dgm:spPr/>
      <dgm:t>
        <a:bodyPr/>
        <a:lstStyle/>
        <a:p>
          <a:endParaRPr lang="en-US"/>
        </a:p>
      </dgm:t>
    </dgm:pt>
    <dgm:pt modelId="{43B19905-17C3-4C49-AE2A-50B6E950BBE9}" type="sibTrans" cxnId="{28FB0AF7-0322-406F-A9AB-86EAAC3C7FE4}">
      <dgm:prSet/>
      <dgm:spPr/>
      <dgm:t>
        <a:bodyPr/>
        <a:lstStyle/>
        <a:p>
          <a:endParaRPr lang="en-US"/>
        </a:p>
      </dgm:t>
    </dgm:pt>
    <dgm:pt modelId="{7F11EC67-FB35-4CB1-8E9D-131BD8DE8023}">
      <dgm:prSet custT="1"/>
      <dgm:spPr/>
      <dgm:t>
        <a:bodyPr/>
        <a:lstStyle/>
        <a:p>
          <a:pPr rtl="0">
            <a:spcAft>
              <a:spcPts val="0"/>
            </a:spcAft>
          </a:pPr>
          <a:r>
            <a:rPr lang="en-US" sz="1600" b="0" dirty="0"/>
            <a:t>Maintenance instruction for service personnel and minor routine instructions for operators</a:t>
          </a:r>
        </a:p>
      </dgm:t>
    </dgm:pt>
    <dgm:pt modelId="{04098A6A-A364-4236-A985-059FFF1D13E0}" type="parTrans" cxnId="{056EF86A-EBD6-4BA0-997C-1EE413870CD0}">
      <dgm:prSet/>
      <dgm:spPr/>
      <dgm:t>
        <a:bodyPr/>
        <a:lstStyle/>
        <a:p>
          <a:endParaRPr lang="en-US"/>
        </a:p>
      </dgm:t>
    </dgm:pt>
    <dgm:pt modelId="{6A63C6B0-7161-488E-AFC0-5DE8C021015A}" type="sibTrans" cxnId="{056EF86A-EBD6-4BA0-997C-1EE413870CD0}">
      <dgm:prSet/>
      <dgm:spPr/>
      <dgm:t>
        <a:bodyPr/>
        <a:lstStyle/>
        <a:p>
          <a:endParaRPr lang="en-US"/>
        </a:p>
      </dgm:t>
    </dgm:pt>
    <dgm:pt modelId="{A7789F3A-71C6-4FF2-9C85-EF748DAF4D2B}">
      <dgm:prSet custT="1"/>
      <dgm:spPr/>
      <dgm:t>
        <a:bodyPr/>
        <a:lstStyle/>
        <a:p>
          <a:pPr rtl="0">
            <a:spcAft>
              <a:spcPts val="0"/>
            </a:spcAft>
          </a:pPr>
          <a:r>
            <a:rPr lang="en-US" sz="1600" b="0" dirty="0"/>
            <a:t>Decommissioning instructions and instructions on disposal of waste materials</a:t>
          </a:r>
        </a:p>
        <a:p>
          <a:pPr rtl="0">
            <a:spcAft>
              <a:spcPts val="0"/>
            </a:spcAft>
          </a:pPr>
          <a:endParaRPr lang="en-US" sz="1600" b="0" dirty="0"/>
        </a:p>
      </dgm:t>
    </dgm:pt>
    <dgm:pt modelId="{52105D46-FE92-467A-A096-A6CFC7CBE18A}" type="parTrans" cxnId="{E9426C51-4805-43BD-9096-35A74F5D5EAE}">
      <dgm:prSet/>
      <dgm:spPr/>
      <dgm:t>
        <a:bodyPr/>
        <a:lstStyle/>
        <a:p>
          <a:endParaRPr lang="en-US"/>
        </a:p>
      </dgm:t>
    </dgm:pt>
    <dgm:pt modelId="{ECC4932C-98B1-482B-80A9-041100E3CBED}" type="sibTrans" cxnId="{E9426C51-4805-43BD-9096-35A74F5D5EAE}">
      <dgm:prSet/>
      <dgm:spPr/>
      <dgm:t>
        <a:bodyPr/>
        <a:lstStyle/>
        <a:p>
          <a:endParaRPr lang="en-US"/>
        </a:p>
      </dgm:t>
    </dgm:pt>
    <dgm:pt modelId="{0ED98513-0243-45FC-8F2D-D2A4221C98DB}">
      <dgm:prSet custT="1"/>
      <dgm:spPr/>
      <dgm:t>
        <a:bodyPr/>
        <a:lstStyle/>
        <a:p>
          <a:pPr rtl="0">
            <a:spcAft>
              <a:spcPts val="0"/>
            </a:spcAft>
          </a:pPr>
          <a:r>
            <a:rPr lang="en-US" sz="1600" b="0" dirty="0"/>
            <a:t>In accordance with the Technical Documentation section, Section 17 of the Electrical Standard for Industrial Machinery, NFPA 79 </a:t>
          </a:r>
        </a:p>
      </dgm:t>
    </dgm:pt>
    <dgm:pt modelId="{44E70316-43FF-4D1F-86CE-69EC0472A828}" type="parTrans" cxnId="{2FBFBD29-9849-4097-94DA-318897683012}">
      <dgm:prSet/>
      <dgm:spPr/>
      <dgm:t>
        <a:bodyPr/>
        <a:lstStyle/>
        <a:p>
          <a:endParaRPr lang="en-US"/>
        </a:p>
      </dgm:t>
    </dgm:pt>
    <dgm:pt modelId="{763EC541-7538-4D6F-B01E-844A0BEF6F6D}" type="sibTrans" cxnId="{2FBFBD29-9849-4097-94DA-318897683012}">
      <dgm:prSet/>
      <dgm:spPr/>
      <dgm:t>
        <a:bodyPr/>
        <a:lstStyle/>
        <a:p>
          <a:endParaRPr lang="en-US"/>
        </a:p>
      </dgm:t>
    </dgm:pt>
    <dgm:pt modelId="{B88A83EE-4160-4439-A389-E06C98BE421B}" type="pres">
      <dgm:prSet presAssocID="{B0ED4030-6A88-43C3-9EBB-CA76CD58945A}" presName="linearFlow" presStyleCnt="0">
        <dgm:presLayoutVars>
          <dgm:dir/>
          <dgm:animLvl val="lvl"/>
          <dgm:resizeHandles/>
        </dgm:presLayoutVars>
      </dgm:prSet>
      <dgm:spPr/>
    </dgm:pt>
    <dgm:pt modelId="{8A234519-FF58-48D5-B664-8878351FBA92}" type="pres">
      <dgm:prSet presAssocID="{B45048E4-0061-44CD-8536-89FED5785E2F}" presName="compositeNode" presStyleCnt="0">
        <dgm:presLayoutVars>
          <dgm:bulletEnabled val="1"/>
        </dgm:presLayoutVars>
      </dgm:prSet>
      <dgm:spPr/>
    </dgm:pt>
    <dgm:pt modelId="{B9B7ABE6-6D26-41E6-AC53-1324EE0F1EA5}" type="pres">
      <dgm:prSet presAssocID="{B45048E4-0061-44CD-8536-89FED5785E2F}" presName="image" presStyleLbl="fgImgPlace1" presStyleIdx="0" presStyleCnt="3" custLinFactNeighborX="1377" custLinFactNeighborY="-12395"/>
      <dgm:spPr>
        <a:blipFill rotWithShape="1">
          <a:blip xmlns:r="http://schemas.openxmlformats.org/officeDocument/2006/relationships" r:embed="rId1"/>
          <a:stretch>
            <a:fillRect/>
          </a:stretch>
        </a:blipFill>
      </dgm:spPr>
    </dgm:pt>
    <dgm:pt modelId="{803D9512-4C05-445F-BE1F-97DFE6B46014}" type="pres">
      <dgm:prSet presAssocID="{B45048E4-0061-44CD-8536-89FED5785E2F}" presName="childNode" presStyleLbl="node1" presStyleIdx="0" presStyleCnt="3" custScaleX="112516" custScaleY="104067">
        <dgm:presLayoutVars>
          <dgm:bulletEnabled val="1"/>
        </dgm:presLayoutVars>
      </dgm:prSet>
      <dgm:spPr/>
    </dgm:pt>
    <dgm:pt modelId="{E8333B5A-9D31-4CED-B6DE-DC70637364E6}" type="pres">
      <dgm:prSet presAssocID="{B45048E4-0061-44CD-8536-89FED5785E2F}" presName="parentNode" presStyleLbl="revTx" presStyleIdx="0" presStyleCnt="3">
        <dgm:presLayoutVars>
          <dgm:chMax val="0"/>
          <dgm:bulletEnabled val="1"/>
        </dgm:presLayoutVars>
      </dgm:prSet>
      <dgm:spPr/>
    </dgm:pt>
    <dgm:pt modelId="{3BCF5CDB-524F-4496-96C9-51E534333FD8}" type="pres">
      <dgm:prSet presAssocID="{B8DF5DEF-54FF-4C20-BE89-BD4919667792}" presName="sibTrans" presStyleCnt="0"/>
      <dgm:spPr/>
    </dgm:pt>
    <dgm:pt modelId="{53FFE69B-3EBB-44B1-AFE4-C103C461FB38}" type="pres">
      <dgm:prSet presAssocID="{4F596F8F-D4B9-40AF-8A65-0E8C7D3DC4E3}" presName="compositeNode" presStyleCnt="0">
        <dgm:presLayoutVars>
          <dgm:bulletEnabled val="1"/>
        </dgm:presLayoutVars>
      </dgm:prSet>
      <dgm:spPr/>
    </dgm:pt>
    <dgm:pt modelId="{ED42D3F2-0655-4824-9A44-A8414A8F2B4F}" type="pres">
      <dgm:prSet presAssocID="{4F596F8F-D4B9-40AF-8A65-0E8C7D3DC4E3}" presName="image" presStyleLbl="fgImgPlace1" presStyleIdx="1" presStyleCnt="3" custLinFactNeighborX="-14921" custLinFactNeighborY="-22045"/>
      <dgm:spPr>
        <a:blipFill rotWithShape="1">
          <a:blip xmlns:r="http://schemas.openxmlformats.org/officeDocument/2006/relationships" r:embed="rId2"/>
          <a:stretch>
            <a:fillRect/>
          </a:stretch>
        </a:blipFill>
      </dgm:spPr>
    </dgm:pt>
    <dgm:pt modelId="{25778440-6FE9-485D-B5B4-182D9295A520}" type="pres">
      <dgm:prSet presAssocID="{4F596F8F-D4B9-40AF-8A65-0E8C7D3DC4E3}" presName="childNode" presStyleLbl="node1" presStyleIdx="1" presStyleCnt="3" custScaleX="131933" custScaleY="110095" custLinFactNeighborX="10348">
        <dgm:presLayoutVars>
          <dgm:bulletEnabled val="1"/>
        </dgm:presLayoutVars>
      </dgm:prSet>
      <dgm:spPr/>
    </dgm:pt>
    <dgm:pt modelId="{7DA86727-BADF-4CC9-9B4F-F1E515FC729E}" type="pres">
      <dgm:prSet presAssocID="{4F596F8F-D4B9-40AF-8A65-0E8C7D3DC4E3}" presName="parentNode" presStyleLbl="revTx" presStyleIdx="1" presStyleCnt="3">
        <dgm:presLayoutVars>
          <dgm:chMax val="0"/>
          <dgm:bulletEnabled val="1"/>
        </dgm:presLayoutVars>
      </dgm:prSet>
      <dgm:spPr/>
    </dgm:pt>
    <dgm:pt modelId="{CEC4AA25-6525-4EA5-A3D7-BA212BC5871E}" type="pres">
      <dgm:prSet presAssocID="{7B74A35E-D70F-43C3-A8F9-6C11A7A4E049}" presName="sibTrans" presStyleCnt="0"/>
      <dgm:spPr/>
    </dgm:pt>
    <dgm:pt modelId="{58487167-CED7-453E-86F6-11276828F4D4}" type="pres">
      <dgm:prSet presAssocID="{EACAD67C-2757-4869-ADBC-36DD21CBE496}" presName="compositeNode" presStyleCnt="0">
        <dgm:presLayoutVars>
          <dgm:bulletEnabled val="1"/>
        </dgm:presLayoutVars>
      </dgm:prSet>
      <dgm:spPr/>
    </dgm:pt>
    <dgm:pt modelId="{2B2D0511-6FD7-49D5-B3F1-A138C92E45D5}" type="pres">
      <dgm:prSet presAssocID="{EACAD67C-2757-4869-ADBC-36DD21CBE496}" presName="image" presStyleLbl="fgImgPlace1" presStyleIdx="2" presStyleCnt="3" custLinFactNeighborX="11664" custLinFactNeighborY="-22122"/>
      <dgm:spPr>
        <a:blipFill rotWithShape="1">
          <a:blip xmlns:r="http://schemas.openxmlformats.org/officeDocument/2006/relationships" r:embed="rId3"/>
          <a:stretch>
            <a:fillRect/>
          </a:stretch>
        </a:blipFill>
      </dgm:spPr>
    </dgm:pt>
    <dgm:pt modelId="{3A865E52-96B9-4A4B-B4B7-137255C57944}" type="pres">
      <dgm:prSet presAssocID="{EACAD67C-2757-4869-ADBC-36DD21CBE496}" presName="childNode" presStyleLbl="node1" presStyleIdx="2" presStyleCnt="3" custScaleX="111646">
        <dgm:presLayoutVars>
          <dgm:bulletEnabled val="1"/>
        </dgm:presLayoutVars>
      </dgm:prSet>
      <dgm:spPr/>
    </dgm:pt>
    <dgm:pt modelId="{F77E0002-B144-4DF0-BA3C-A566A315F143}" type="pres">
      <dgm:prSet presAssocID="{EACAD67C-2757-4869-ADBC-36DD21CBE496}" presName="parentNode" presStyleLbl="revTx" presStyleIdx="2" presStyleCnt="3" custScaleY="116432" custLinFactNeighborX="-9723" custLinFactNeighborY="3822">
        <dgm:presLayoutVars>
          <dgm:chMax val="0"/>
          <dgm:bulletEnabled val="1"/>
        </dgm:presLayoutVars>
      </dgm:prSet>
      <dgm:spPr/>
    </dgm:pt>
  </dgm:ptLst>
  <dgm:cxnLst>
    <dgm:cxn modelId="{9EFCB0AA-2A38-4B67-8454-F6413C67C8DD}" type="presOf" srcId="{EACAD67C-2757-4869-ADBC-36DD21CBE496}" destId="{F77E0002-B144-4DF0-BA3C-A566A315F143}" srcOrd="0" destOrd="0" presId="urn:microsoft.com/office/officeart/2005/8/layout/hList2"/>
    <dgm:cxn modelId="{65342E63-1EFD-4781-B29A-34C36E91CABF}" type="presOf" srcId="{0ED98513-0243-45FC-8F2D-D2A4221C98DB}" destId="{803D9512-4C05-445F-BE1F-97DFE6B46014}" srcOrd="0" destOrd="1" presId="urn:microsoft.com/office/officeart/2005/8/layout/hList2"/>
    <dgm:cxn modelId="{B1E8571A-65C1-4025-A7D3-7FFE903B3C0C}" type="presOf" srcId="{7F11EC67-FB35-4CB1-8E9D-131BD8DE8023}" destId="{3A865E52-96B9-4A4B-B4B7-137255C57944}" srcOrd="0" destOrd="1" presId="urn:microsoft.com/office/officeart/2005/8/layout/hList2"/>
    <dgm:cxn modelId="{A7A07F9B-F4C8-46B1-B3D6-ED21CF5E7F5C}" srcId="{B45048E4-0061-44CD-8536-89FED5785E2F}" destId="{E44FF15B-2D96-4FE4-9636-D484D3B1F5CA}" srcOrd="0" destOrd="0" parTransId="{88599751-4C93-469E-821C-232A4E59C9E2}" sibTransId="{C50E9856-59FC-4315-9911-5058D52E459B}"/>
    <dgm:cxn modelId="{9C8ED66A-64A9-48B8-9735-583722BF1DD5}" type="presOf" srcId="{B0ED4030-6A88-43C3-9EBB-CA76CD58945A}" destId="{B88A83EE-4160-4439-A389-E06C98BE421B}" srcOrd="0" destOrd="0" presId="urn:microsoft.com/office/officeart/2005/8/layout/hList2"/>
    <dgm:cxn modelId="{30F8764F-0570-4D02-9FD5-FF98D0140C92}" srcId="{4F596F8F-D4B9-40AF-8A65-0E8C7D3DC4E3}" destId="{4DC5F737-B9EA-4B2A-9FDF-8E56ACFC0D8F}" srcOrd="0" destOrd="0" parTransId="{7A7A6FBA-6AB7-4685-BAD8-65C654DA4A97}" sibTransId="{732A7029-383E-4B6F-9624-EA785857469B}"/>
    <dgm:cxn modelId="{95B85166-316B-415D-A33B-62AAA452C4BB}" srcId="{4F596F8F-D4B9-40AF-8A65-0E8C7D3DC4E3}" destId="{D8BA6241-EAE9-41BD-92E8-420273C17507}" srcOrd="3" destOrd="0" parTransId="{F319C846-4711-4C76-BFC1-416A332BB140}" sibTransId="{AD6B5D6F-121F-4F6B-8C07-38150184691D}"/>
    <dgm:cxn modelId="{AA914B36-2EF7-4DC7-B665-B5AD4C08FCBA}" type="presOf" srcId="{B45048E4-0061-44CD-8536-89FED5785E2F}" destId="{E8333B5A-9D31-4CED-B6DE-DC70637364E6}" srcOrd="0" destOrd="0" presId="urn:microsoft.com/office/officeart/2005/8/layout/hList2"/>
    <dgm:cxn modelId="{0DC2CF64-B1F6-43A7-9E17-7884E019E210}" srcId="{4F596F8F-D4B9-40AF-8A65-0E8C7D3DC4E3}" destId="{7C1B4049-2CBC-4A29-B9CC-33BE32FD089A}" srcOrd="4" destOrd="0" parTransId="{E3797013-73F6-4381-B6E1-5252C038F9F8}" sibTransId="{1DF9D311-5A58-47C9-8D27-DA28102D47BF}"/>
    <dgm:cxn modelId="{E9426C51-4805-43BD-9096-35A74F5D5EAE}" srcId="{EACAD67C-2757-4869-ADBC-36DD21CBE496}" destId="{A7789F3A-71C6-4FF2-9C85-EF748DAF4D2B}" srcOrd="2" destOrd="0" parTransId="{52105D46-FE92-467A-A096-A6CFC7CBE18A}" sibTransId="{ECC4932C-98B1-482B-80A9-041100E3CBED}"/>
    <dgm:cxn modelId="{B462E655-A1AC-4473-8F00-E258D11002B7}" type="presOf" srcId="{4F596F8F-D4B9-40AF-8A65-0E8C7D3DC4E3}" destId="{7DA86727-BADF-4CC9-9B4F-F1E515FC729E}" srcOrd="0" destOrd="0" presId="urn:microsoft.com/office/officeart/2005/8/layout/hList2"/>
    <dgm:cxn modelId="{6542F228-3FDE-4BAE-9933-DED00C99C845}" srcId="{B0ED4030-6A88-43C3-9EBB-CA76CD58945A}" destId="{4F596F8F-D4B9-40AF-8A65-0E8C7D3DC4E3}" srcOrd="1" destOrd="0" parTransId="{0A8DB2C4-432D-4D69-BB4D-DF29B0D3C3E5}" sibTransId="{7B74A35E-D70F-43C3-A8F9-6C11A7A4E049}"/>
    <dgm:cxn modelId="{42B13FF7-E0A1-4CED-A41C-A838CD72E641}" srcId="{B45048E4-0061-44CD-8536-89FED5785E2F}" destId="{C174A83F-5153-46BD-862A-C4DF0ED3FA3B}" srcOrd="3" destOrd="0" parTransId="{24C077F7-A731-44BB-A29B-02549FD3987D}" sibTransId="{A53DEE25-5ACF-47DE-AF92-FAE31783E6BC}"/>
    <dgm:cxn modelId="{28FB0AF7-0322-406F-A9AB-86EAAC3C7FE4}" srcId="{EACAD67C-2757-4869-ADBC-36DD21CBE496}" destId="{1220E853-0E58-4015-A119-1DEB2ECBB1C8}" srcOrd="0" destOrd="0" parTransId="{CF1FC36B-5769-44F6-AA10-A0E93DD9FFB5}" sibTransId="{43B19905-17C3-4C49-AE2A-50B6E950BBE9}"/>
    <dgm:cxn modelId="{2FBFBD29-9849-4097-94DA-318897683012}" srcId="{B45048E4-0061-44CD-8536-89FED5785E2F}" destId="{0ED98513-0243-45FC-8F2D-D2A4221C98DB}" srcOrd="1" destOrd="0" parTransId="{44E70316-43FF-4D1F-86CE-69EC0472A828}" sibTransId="{763EC541-7538-4D6F-B01E-844A0BEF6F6D}"/>
    <dgm:cxn modelId="{52971B28-2CA7-4EB1-A3B4-400051A71123}" srcId="{B0ED4030-6A88-43C3-9EBB-CA76CD58945A}" destId="{EACAD67C-2757-4869-ADBC-36DD21CBE496}" srcOrd="2" destOrd="0" parTransId="{BB41D986-2CDB-4C65-8A21-5CF1F8D88AD6}" sibTransId="{28A2133A-C121-4145-96FB-8BD5C920C207}"/>
    <dgm:cxn modelId="{9C3653BE-88F9-4D8A-B8DC-35A3738D3415}" srcId="{4F596F8F-D4B9-40AF-8A65-0E8C7D3DC4E3}" destId="{A5903CCD-3AF5-42BE-9B8D-B9E0221640D6}" srcOrd="1" destOrd="0" parTransId="{BCFFDC9B-75E9-41FA-BFAB-2DA822563341}" sibTransId="{3B6B0BC5-1AE5-4556-A6F1-B81817BA6E6F}"/>
    <dgm:cxn modelId="{8F9E2B76-68F5-408D-BD9B-6DD1727595DA}" type="presOf" srcId="{D0B8F4A2-B929-4E59-880C-FF9B8ED4ED24}" destId="{803D9512-4C05-445F-BE1F-97DFE6B46014}" srcOrd="0" destOrd="2" presId="urn:microsoft.com/office/officeart/2005/8/layout/hList2"/>
    <dgm:cxn modelId="{362986CB-1025-437B-AFDF-E22049750732}" type="presOf" srcId="{A5903CCD-3AF5-42BE-9B8D-B9E0221640D6}" destId="{25778440-6FE9-485D-B5B4-182D9295A520}" srcOrd="0" destOrd="1" presId="urn:microsoft.com/office/officeart/2005/8/layout/hList2"/>
    <dgm:cxn modelId="{DD42F3D9-4C31-4CEE-A7F7-93AC0131B8B4}" type="presOf" srcId="{E44FF15B-2D96-4FE4-9636-D484D3B1F5CA}" destId="{803D9512-4C05-445F-BE1F-97DFE6B46014}" srcOrd="0" destOrd="0" presId="urn:microsoft.com/office/officeart/2005/8/layout/hList2"/>
    <dgm:cxn modelId="{E9322842-0570-4C12-A6AC-6E53302A6AC6}" type="presOf" srcId="{263DCD1A-2913-4A1E-B465-61EA16183796}" destId="{25778440-6FE9-485D-B5B4-182D9295A520}" srcOrd="0" destOrd="2" presId="urn:microsoft.com/office/officeart/2005/8/layout/hList2"/>
    <dgm:cxn modelId="{7A5B1BE9-151C-4E8A-BA05-254FEA399B4A}" type="presOf" srcId="{4DC5F737-B9EA-4B2A-9FDF-8E56ACFC0D8F}" destId="{25778440-6FE9-485D-B5B4-182D9295A520}" srcOrd="0" destOrd="0" presId="urn:microsoft.com/office/officeart/2005/8/layout/hList2"/>
    <dgm:cxn modelId="{6035DC33-B4BE-4BDA-B1C0-7D54DFCE0E32}" srcId="{4F596F8F-D4B9-40AF-8A65-0E8C7D3DC4E3}" destId="{263DCD1A-2913-4A1E-B465-61EA16183796}" srcOrd="2" destOrd="0" parTransId="{499FEACE-247A-4676-B8FD-8D0BEEA83512}" sibTransId="{119EB7C8-A53D-457F-9283-4909CCE5F23C}"/>
    <dgm:cxn modelId="{0E01486A-C553-4904-8AD3-75E31DF78BB0}" type="presOf" srcId="{C174A83F-5153-46BD-862A-C4DF0ED3FA3B}" destId="{803D9512-4C05-445F-BE1F-97DFE6B46014}" srcOrd="0" destOrd="3" presId="urn:microsoft.com/office/officeart/2005/8/layout/hList2"/>
    <dgm:cxn modelId="{056EF86A-EBD6-4BA0-997C-1EE413870CD0}" srcId="{EACAD67C-2757-4869-ADBC-36DD21CBE496}" destId="{7F11EC67-FB35-4CB1-8E9D-131BD8DE8023}" srcOrd="1" destOrd="0" parTransId="{04098A6A-A364-4236-A985-059FFF1D13E0}" sibTransId="{6A63C6B0-7161-488E-AFC0-5DE8C021015A}"/>
    <dgm:cxn modelId="{AB346248-736A-4DC2-A116-2E5992392027}" srcId="{B0ED4030-6A88-43C3-9EBB-CA76CD58945A}" destId="{B45048E4-0061-44CD-8536-89FED5785E2F}" srcOrd="0" destOrd="0" parTransId="{BBF276BC-6C0B-44E7-8FDF-208DC459EB6E}" sibTransId="{B8DF5DEF-54FF-4C20-BE89-BD4919667792}"/>
    <dgm:cxn modelId="{238CBC55-4F5C-48E1-915E-F3704CCA8C31}" type="presOf" srcId="{1220E853-0E58-4015-A119-1DEB2ECBB1C8}" destId="{3A865E52-96B9-4A4B-B4B7-137255C57944}" srcOrd="0" destOrd="0" presId="urn:microsoft.com/office/officeart/2005/8/layout/hList2"/>
    <dgm:cxn modelId="{5240612F-0FEE-4777-B4D6-022063206298}" type="presOf" srcId="{D8BA6241-EAE9-41BD-92E8-420273C17507}" destId="{25778440-6FE9-485D-B5B4-182D9295A520}" srcOrd="0" destOrd="3" presId="urn:microsoft.com/office/officeart/2005/8/layout/hList2"/>
    <dgm:cxn modelId="{4596490C-172C-4A93-867C-6BFC95461AA8}" type="presOf" srcId="{7C1B4049-2CBC-4A29-B9CC-33BE32FD089A}" destId="{25778440-6FE9-485D-B5B4-182D9295A520}" srcOrd="0" destOrd="4" presId="urn:microsoft.com/office/officeart/2005/8/layout/hList2"/>
    <dgm:cxn modelId="{ECBA1F6D-54E1-40A5-BF6A-D65DB1FA2E8B}" type="presOf" srcId="{A7789F3A-71C6-4FF2-9C85-EF748DAF4D2B}" destId="{3A865E52-96B9-4A4B-B4B7-137255C57944}" srcOrd="0" destOrd="2" presId="urn:microsoft.com/office/officeart/2005/8/layout/hList2"/>
    <dgm:cxn modelId="{25231FAA-5FFE-4739-819C-44AD0C91A98C}" srcId="{B45048E4-0061-44CD-8536-89FED5785E2F}" destId="{D0B8F4A2-B929-4E59-880C-FF9B8ED4ED24}" srcOrd="2" destOrd="0" parTransId="{72F53C0A-5F06-4F39-91A1-D928AD3A69C8}" sibTransId="{6DB9E047-FE22-4037-A8E2-E58A24E21BAF}"/>
    <dgm:cxn modelId="{3EE41AFC-986F-4148-96B5-466D8A4E0B23}" type="presParOf" srcId="{B88A83EE-4160-4439-A389-E06C98BE421B}" destId="{8A234519-FF58-48D5-B664-8878351FBA92}" srcOrd="0" destOrd="0" presId="urn:microsoft.com/office/officeart/2005/8/layout/hList2"/>
    <dgm:cxn modelId="{FCDCE4B5-BA20-4C34-B5C6-25305C357F46}" type="presParOf" srcId="{8A234519-FF58-48D5-B664-8878351FBA92}" destId="{B9B7ABE6-6D26-41E6-AC53-1324EE0F1EA5}" srcOrd="0" destOrd="0" presId="urn:microsoft.com/office/officeart/2005/8/layout/hList2"/>
    <dgm:cxn modelId="{C11DED29-B574-47F0-BD40-87F3FB319EDE}" type="presParOf" srcId="{8A234519-FF58-48D5-B664-8878351FBA92}" destId="{803D9512-4C05-445F-BE1F-97DFE6B46014}" srcOrd="1" destOrd="0" presId="urn:microsoft.com/office/officeart/2005/8/layout/hList2"/>
    <dgm:cxn modelId="{F7A8B340-E728-45A3-A215-4D425648CF6D}" type="presParOf" srcId="{8A234519-FF58-48D5-B664-8878351FBA92}" destId="{E8333B5A-9D31-4CED-B6DE-DC70637364E6}" srcOrd="2" destOrd="0" presId="urn:microsoft.com/office/officeart/2005/8/layout/hList2"/>
    <dgm:cxn modelId="{9E8CC422-6411-485E-9260-332BA7370060}" type="presParOf" srcId="{B88A83EE-4160-4439-A389-E06C98BE421B}" destId="{3BCF5CDB-524F-4496-96C9-51E534333FD8}" srcOrd="1" destOrd="0" presId="urn:microsoft.com/office/officeart/2005/8/layout/hList2"/>
    <dgm:cxn modelId="{27251FA5-AED2-4196-80C9-9AF8D8B8334B}" type="presParOf" srcId="{B88A83EE-4160-4439-A389-E06C98BE421B}" destId="{53FFE69B-3EBB-44B1-AFE4-C103C461FB38}" srcOrd="2" destOrd="0" presId="urn:microsoft.com/office/officeart/2005/8/layout/hList2"/>
    <dgm:cxn modelId="{1EDAA843-9659-48B9-A7C7-0147B2AFB764}" type="presParOf" srcId="{53FFE69B-3EBB-44B1-AFE4-C103C461FB38}" destId="{ED42D3F2-0655-4824-9A44-A8414A8F2B4F}" srcOrd="0" destOrd="0" presId="urn:microsoft.com/office/officeart/2005/8/layout/hList2"/>
    <dgm:cxn modelId="{57CD7F1D-CDA9-4745-AC45-A23C64ECF263}" type="presParOf" srcId="{53FFE69B-3EBB-44B1-AFE4-C103C461FB38}" destId="{25778440-6FE9-485D-B5B4-182D9295A520}" srcOrd="1" destOrd="0" presId="urn:microsoft.com/office/officeart/2005/8/layout/hList2"/>
    <dgm:cxn modelId="{2D1EE05B-0158-42FB-9CE6-6DF98F1B8D57}" type="presParOf" srcId="{53FFE69B-3EBB-44B1-AFE4-C103C461FB38}" destId="{7DA86727-BADF-4CC9-9B4F-F1E515FC729E}" srcOrd="2" destOrd="0" presId="urn:microsoft.com/office/officeart/2005/8/layout/hList2"/>
    <dgm:cxn modelId="{0FE03DEE-EDAB-4743-BE74-8EC4683BA45D}" type="presParOf" srcId="{B88A83EE-4160-4439-A389-E06C98BE421B}" destId="{CEC4AA25-6525-4EA5-A3D7-BA212BC5871E}" srcOrd="3" destOrd="0" presId="urn:microsoft.com/office/officeart/2005/8/layout/hList2"/>
    <dgm:cxn modelId="{89837837-4BCF-4555-86F7-7DE7665E99A6}" type="presParOf" srcId="{B88A83EE-4160-4439-A389-E06C98BE421B}" destId="{58487167-CED7-453E-86F6-11276828F4D4}" srcOrd="4" destOrd="0" presId="urn:microsoft.com/office/officeart/2005/8/layout/hList2"/>
    <dgm:cxn modelId="{A8966D4C-AFA2-4858-8FCB-1B9FFB6285B1}" type="presParOf" srcId="{58487167-CED7-453E-86F6-11276828F4D4}" destId="{2B2D0511-6FD7-49D5-B3F1-A138C92E45D5}" srcOrd="0" destOrd="0" presId="urn:microsoft.com/office/officeart/2005/8/layout/hList2"/>
    <dgm:cxn modelId="{594DD634-D066-46E0-8154-01CB97E919D1}" type="presParOf" srcId="{58487167-CED7-453E-86F6-11276828F4D4}" destId="{3A865E52-96B9-4A4B-B4B7-137255C57944}" srcOrd="1" destOrd="0" presId="urn:microsoft.com/office/officeart/2005/8/layout/hList2"/>
    <dgm:cxn modelId="{0DBFE160-686C-46ED-BD8F-36B8A59525A9}" type="presParOf" srcId="{58487167-CED7-453E-86F6-11276828F4D4}" destId="{F77E0002-B144-4DF0-BA3C-A566A315F14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ED4030-6A88-43C3-9EBB-CA76CD58945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D859D41B-BF41-4273-A2BB-739220DE3722}" type="pres">
      <dgm:prSet presAssocID="{B0ED4030-6A88-43C3-9EBB-CA76CD58945A}" presName="linear" presStyleCnt="0">
        <dgm:presLayoutVars>
          <dgm:dir/>
          <dgm:resizeHandles val="exact"/>
        </dgm:presLayoutVars>
      </dgm:prSet>
      <dgm:spPr/>
    </dgm:pt>
  </dgm:ptLst>
  <dgm:cxnLst>
    <dgm:cxn modelId="{E1A20F44-19B8-49FC-83F1-B0A92FA1EA91}" type="presOf" srcId="{B0ED4030-6A88-43C3-9EBB-CA76CD58945A}" destId="{D859D41B-BF41-4273-A2BB-739220DE372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C08AD-4834-4352-8BFE-5826A06C6FD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423EAC47-66FC-49D3-9D14-AD6A581D68BA}">
      <dgm:prSet custT="1"/>
      <dgm:spPr/>
      <dgm:t>
        <a:bodyPr/>
        <a:lstStyle/>
        <a:p>
          <a:pPr rtl="0"/>
          <a:r>
            <a:rPr lang="en-US" sz="1800" dirty="0"/>
            <a:t> </a:t>
          </a:r>
          <a:r>
            <a:rPr lang="en-US" sz="2400" b="1" dirty="0"/>
            <a:t>EES system tech-nology tests</a:t>
          </a:r>
        </a:p>
      </dgm:t>
    </dgm:pt>
    <dgm:pt modelId="{772B8811-3CF6-43F4-A402-D50274CC2670}" type="parTrans" cxnId="{5F8C7986-F9BD-4091-A2F0-E80AB7C1E092}">
      <dgm:prSet/>
      <dgm:spPr/>
      <dgm:t>
        <a:bodyPr/>
        <a:lstStyle/>
        <a:p>
          <a:endParaRPr lang="en-US"/>
        </a:p>
      </dgm:t>
    </dgm:pt>
    <dgm:pt modelId="{9140FF5B-D5D1-4BCA-BD8E-2D9A0E3103DF}" type="sibTrans" cxnId="{5F8C7986-F9BD-4091-A2F0-E80AB7C1E092}">
      <dgm:prSet/>
      <dgm:spPr/>
      <dgm:t>
        <a:bodyPr/>
        <a:lstStyle/>
        <a:p>
          <a:endParaRPr lang="en-US"/>
        </a:p>
      </dgm:t>
    </dgm:pt>
    <dgm:pt modelId="{CE7036B3-C16C-4DC3-8DAA-408BC1020116}">
      <dgm:prSet custT="1"/>
      <dgm:spPr/>
      <dgm:t>
        <a:bodyPr/>
        <a:lstStyle/>
        <a:p>
          <a:pPr rtl="0">
            <a:spcAft>
              <a:spcPts val="0"/>
            </a:spcAft>
          </a:pPr>
          <a:r>
            <a:rPr lang="en-US" sz="1600" b="0" dirty="0"/>
            <a:t>Normal operations</a:t>
          </a:r>
        </a:p>
      </dgm:t>
    </dgm:pt>
    <dgm:pt modelId="{D7C1481E-F2FF-471F-A2B5-4286734775A4}" type="parTrans" cxnId="{B5CEE876-00A9-4A2E-8DF6-1B5BCD51B894}">
      <dgm:prSet/>
      <dgm:spPr/>
      <dgm:t>
        <a:bodyPr/>
        <a:lstStyle/>
        <a:p>
          <a:endParaRPr lang="en-US"/>
        </a:p>
      </dgm:t>
    </dgm:pt>
    <dgm:pt modelId="{8AFFFD18-664C-46EC-BFD2-1B24E7868E42}" type="sibTrans" cxnId="{B5CEE876-00A9-4A2E-8DF6-1B5BCD51B894}">
      <dgm:prSet/>
      <dgm:spPr/>
      <dgm:t>
        <a:bodyPr/>
        <a:lstStyle/>
        <a:p>
          <a:endParaRPr lang="en-US"/>
        </a:p>
      </dgm:t>
    </dgm:pt>
    <dgm:pt modelId="{11F91A90-D65E-45D3-B4F6-F04B2E5028A0}">
      <dgm:prSet custT="1"/>
      <dgm:spPr/>
      <dgm:t>
        <a:bodyPr/>
        <a:lstStyle/>
        <a:p>
          <a:pPr rtl="0">
            <a:spcAft>
              <a:spcPts val="0"/>
            </a:spcAft>
          </a:pPr>
          <a:r>
            <a:rPr lang="en-US" sz="1600" b="0" dirty="0"/>
            <a:t>Dielectric voltage withstand</a:t>
          </a:r>
        </a:p>
      </dgm:t>
    </dgm:pt>
    <dgm:pt modelId="{C23D4A56-2156-4F88-A998-F81BB7A2BC6A}" type="parTrans" cxnId="{4EF5AF0A-B1C7-4B8E-86E9-3F3ABADD1E6E}">
      <dgm:prSet/>
      <dgm:spPr/>
      <dgm:t>
        <a:bodyPr/>
        <a:lstStyle/>
        <a:p>
          <a:endParaRPr lang="en-US"/>
        </a:p>
      </dgm:t>
    </dgm:pt>
    <dgm:pt modelId="{A02B5080-CD6D-4EAC-AD3F-9130916041DE}" type="sibTrans" cxnId="{4EF5AF0A-B1C7-4B8E-86E9-3F3ABADD1E6E}">
      <dgm:prSet/>
      <dgm:spPr/>
      <dgm:t>
        <a:bodyPr/>
        <a:lstStyle/>
        <a:p>
          <a:endParaRPr lang="en-US"/>
        </a:p>
      </dgm:t>
    </dgm:pt>
    <dgm:pt modelId="{26EADA2A-8BA7-48BB-933F-51B0DF970EAF}">
      <dgm:prSet custT="1"/>
      <dgm:spPr/>
      <dgm:t>
        <a:bodyPr/>
        <a:lstStyle/>
        <a:p>
          <a:pPr rtl="0">
            <a:spcAft>
              <a:spcPts val="0"/>
            </a:spcAft>
          </a:pPr>
          <a:r>
            <a:rPr lang="en-US" sz="1600" b="0" dirty="0"/>
            <a:t>Equipment grounding and bonding</a:t>
          </a:r>
        </a:p>
      </dgm:t>
    </dgm:pt>
    <dgm:pt modelId="{E38B19AB-D22B-4A1D-9B17-CDBA6749FB1D}" type="parTrans" cxnId="{1D33A798-5844-4E3F-8A7A-1A3C6EC473D7}">
      <dgm:prSet/>
      <dgm:spPr/>
      <dgm:t>
        <a:bodyPr/>
        <a:lstStyle/>
        <a:p>
          <a:endParaRPr lang="en-US"/>
        </a:p>
      </dgm:t>
    </dgm:pt>
    <dgm:pt modelId="{1C22A9A2-2AD0-413E-8551-64B34EB5E0EA}" type="sibTrans" cxnId="{1D33A798-5844-4E3F-8A7A-1A3C6EC473D7}">
      <dgm:prSet/>
      <dgm:spPr/>
      <dgm:t>
        <a:bodyPr/>
        <a:lstStyle/>
        <a:p>
          <a:endParaRPr lang="en-US"/>
        </a:p>
      </dgm:t>
    </dgm:pt>
    <dgm:pt modelId="{EEF2CE62-08AE-4A44-8C7F-458D9447ED76}">
      <dgm:prSet custT="1"/>
      <dgm:spPr/>
      <dgm:t>
        <a:bodyPr/>
        <a:lstStyle/>
        <a:p>
          <a:pPr rtl="0">
            <a:spcAft>
              <a:spcPts val="0"/>
            </a:spcAft>
          </a:pPr>
          <a:r>
            <a:rPr lang="en-US" sz="1600" b="0" dirty="0"/>
            <a:t>Insulation resistance</a:t>
          </a:r>
        </a:p>
      </dgm:t>
    </dgm:pt>
    <dgm:pt modelId="{8DAC88B5-DE88-48FA-B3CC-8F74B3003DBC}" type="parTrans" cxnId="{4BD2B50C-818A-4183-A120-A86E9DDB47D2}">
      <dgm:prSet/>
      <dgm:spPr/>
      <dgm:t>
        <a:bodyPr/>
        <a:lstStyle/>
        <a:p>
          <a:endParaRPr lang="en-US"/>
        </a:p>
      </dgm:t>
    </dgm:pt>
    <dgm:pt modelId="{EF0B6F72-9840-420B-87C2-34E0B513569F}" type="sibTrans" cxnId="{4BD2B50C-818A-4183-A120-A86E9DDB47D2}">
      <dgm:prSet/>
      <dgm:spPr/>
      <dgm:t>
        <a:bodyPr/>
        <a:lstStyle/>
        <a:p>
          <a:endParaRPr lang="en-US"/>
        </a:p>
      </dgm:t>
    </dgm:pt>
    <dgm:pt modelId="{D5D80D24-7395-4F9D-A290-0E1F26A6C004}">
      <dgm:prSet custT="1"/>
      <dgm:spPr/>
      <dgm:t>
        <a:bodyPr/>
        <a:lstStyle/>
        <a:p>
          <a:pPr rtl="0">
            <a:spcAft>
              <a:spcPts val="0"/>
            </a:spcAft>
          </a:pPr>
          <a:r>
            <a:rPr lang="en-US" sz="2000" b="1" dirty="0"/>
            <a:t>Mechanical tests</a:t>
          </a:r>
        </a:p>
      </dgm:t>
    </dgm:pt>
    <dgm:pt modelId="{AF5A9710-257B-4223-8E3A-167CDA8151D1}" type="parTrans" cxnId="{2631661A-BC6A-4584-B31B-29A096D88345}">
      <dgm:prSet/>
      <dgm:spPr/>
      <dgm:t>
        <a:bodyPr/>
        <a:lstStyle/>
        <a:p>
          <a:endParaRPr lang="en-US"/>
        </a:p>
      </dgm:t>
    </dgm:pt>
    <dgm:pt modelId="{8224D47B-2B47-44B9-B474-01856A298A1E}" type="sibTrans" cxnId="{2631661A-BC6A-4584-B31B-29A096D88345}">
      <dgm:prSet/>
      <dgm:spPr/>
      <dgm:t>
        <a:bodyPr/>
        <a:lstStyle/>
        <a:p>
          <a:endParaRPr lang="en-US"/>
        </a:p>
      </dgm:t>
    </dgm:pt>
    <dgm:pt modelId="{3C66AB92-2A0A-4929-91E8-675D10D191AB}">
      <dgm:prSet custT="1"/>
      <dgm:spPr/>
      <dgm:t>
        <a:bodyPr/>
        <a:lstStyle/>
        <a:p>
          <a:pPr rtl="0">
            <a:spcAft>
              <a:spcPts val="0"/>
            </a:spcAft>
          </a:pPr>
          <a:r>
            <a:rPr lang="en-US" sz="1600" b="0" dirty="0"/>
            <a:t>Over speed </a:t>
          </a:r>
        </a:p>
      </dgm:t>
    </dgm:pt>
    <dgm:pt modelId="{574D2E16-3FD4-4C90-885E-D058C89DB858}" type="parTrans" cxnId="{D43E7C84-6FCA-44E4-BE2B-A54B25416D46}">
      <dgm:prSet/>
      <dgm:spPr/>
      <dgm:t>
        <a:bodyPr/>
        <a:lstStyle/>
        <a:p>
          <a:endParaRPr lang="en-US"/>
        </a:p>
      </dgm:t>
    </dgm:pt>
    <dgm:pt modelId="{64FDD9FD-83E8-4362-AF25-0630E1BD930F}" type="sibTrans" cxnId="{D43E7C84-6FCA-44E4-BE2B-A54B25416D46}">
      <dgm:prSet/>
      <dgm:spPr/>
      <dgm:t>
        <a:bodyPr/>
        <a:lstStyle/>
        <a:p>
          <a:endParaRPr lang="en-US"/>
        </a:p>
      </dgm:t>
    </dgm:pt>
    <dgm:pt modelId="{4E0AB916-91A9-48D4-A736-02EF59F16650}">
      <dgm:prSet custT="1"/>
      <dgm:spPr/>
      <dgm:t>
        <a:bodyPr/>
        <a:lstStyle/>
        <a:p>
          <a:pPr rtl="0">
            <a:spcAft>
              <a:spcPts val="0"/>
            </a:spcAft>
          </a:pPr>
          <a:r>
            <a:rPr lang="en-US" sz="1600" b="0" dirty="0"/>
            <a:t>Faulted securement</a:t>
          </a:r>
        </a:p>
      </dgm:t>
    </dgm:pt>
    <dgm:pt modelId="{6A81B8C7-2F81-40E3-B257-67D2F3019F87}" type="parTrans" cxnId="{6BD5F451-18DE-4151-B8CC-3BC5A69C1838}">
      <dgm:prSet/>
      <dgm:spPr/>
      <dgm:t>
        <a:bodyPr/>
        <a:lstStyle/>
        <a:p>
          <a:endParaRPr lang="en-US"/>
        </a:p>
      </dgm:t>
    </dgm:pt>
    <dgm:pt modelId="{F5255E08-D09C-4A0B-BDBD-BBD100F52AA3}" type="sibTrans" cxnId="{6BD5F451-18DE-4151-B8CC-3BC5A69C1838}">
      <dgm:prSet/>
      <dgm:spPr/>
      <dgm:t>
        <a:bodyPr/>
        <a:lstStyle/>
        <a:p>
          <a:endParaRPr lang="en-US"/>
        </a:p>
      </dgm:t>
    </dgm:pt>
    <dgm:pt modelId="{DC2BAC7B-0967-4A33-9EED-EB50176C2CCF}">
      <dgm:prSet custT="1"/>
      <dgm:spPr/>
      <dgm:t>
        <a:bodyPr/>
        <a:lstStyle/>
        <a:p>
          <a:pPr rtl="0">
            <a:spcAft>
              <a:spcPts val="0"/>
            </a:spcAft>
          </a:pPr>
          <a:r>
            <a:rPr lang="en-US" sz="2000" b="1" dirty="0"/>
            <a:t>Fluid containment tests</a:t>
          </a:r>
        </a:p>
      </dgm:t>
    </dgm:pt>
    <dgm:pt modelId="{6F0FC638-E66F-450F-A16D-CCE6EB11F620}" type="parTrans" cxnId="{9FBE5DD6-373E-4E61-BC5E-552F2158B788}">
      <dgm:prSet/>
      <dgm:spPr/>
      <dgm:t>
        <a:bodyPr/>
        <a:lstStyle/>
        <a:p>
          <a:endParaRPr lang="en-US"/>
        </a:p>
      </dgm:t>
    </dgm:pt>
    <dgm:pt modelId="{53FF3526-6F19-492B-84E2-296B61374561}" type="sibTrans" cxnId="{9FBE5DD6-373E-4E61-BC5E-552F2158B788}">
      <dgm:prSet/>
      <dgm:spPr/>
      <dgm:t>
        <a:bodyPr/>
        <a:lstStyle/>
        <a:p>
          <a:endParaRPr lang="en-US"/>
        </a:p>
      </dgm:t>
    </dgm:pt>
    <dgm:pt modelId="{FD513271-2823-4087-A3DF-90E97C1C92FE}">
      <dgm:prSet custT="1"/>
      <dgm:spPr/>
      <dgm:t>
        <a:bodyPr/>
        <a:lstStyle/>
        <a:p>
          <a:pPr rtl="0">
            <a:spcAft>
              <a:spcPts val="0"/>
            </a:spcAft>
          </a:pPr>
          <a:r>
            <a:rPr lang="en-US" sz="1600" b="0" dirty="0"/>
            <a:t>Leakage </a:t>
          </a:r>
        </a:p>
      </dgm:t>
    </dgm:pt>
    <dgm:pt modelId="{C8FF5FB0-F2B1-4687-8912-BF592DD042F3}" type="parTrans" cxnId="{03CEBE17-C54C-40FD-ADBA-EBAD9E93F061}">
      <dgm:prSet/>
      <dgm:spPr/>
      <dgm:t>
        <a:bodyPr/>
        <a:lstStyle/>
        <a:p>
          <a:endParaRPr lang="en-US"/>
        </a:p>
      </dgm:t>
    </dgm:pt>
    <dgm:pt modelId="{8C8516CC-4730-4DB8-8E9B-44E1297F571C}" type="sibTrans" cxnId="{03CEBE17-C54C-40FD-ADBA-EBAD9E93F061}">
      <dgm:prSet/>
      <dgm:spPr/>
      <dgm:t>
        <a:bodyPr/>
        <a:lstStyle/>
        <a:p>
          <a:endParaRPr lang="en-US"/>
        </a:p>
      </dgm:t>
    </dgm:pt>
    <dgm:pt modelId="{216BEE33-EEE8-4359-8D74-A03A3C5D57A8}">
      <dgm:prSet custT="1"/>
      <dgm:spPr/>
      <dgm:t>
        <a:bodyPr/>
        <a:lstStyle/>
        <a:p>
          <a:pPr rtl="0">
            <a:spcAft>
              <a:spcPts val="0"/>
            </a:spcAft>
          </a:pPr>
          <a:r>
            <a:rPr lang="en-US" sz="1600" b="0" dirty="0"/>
            <a:t>Strength</a:t>
          </a:r>
        </a:p>
      </dgm:t>
    </dgm:pt>
    <dgm:pt modelId="{13063C54-E05F-4622-BEE8-7DD97F0168F6}" type="parTrans" cxnId="{C3832750-BA46-43E9-B4CC-8A991A2CF17B}">
      <dgm:prSet/>
      <dgm:spPr/>
      <dgm:t>
        <a:bodyPr/>
        <a:lstStyle/>
        <a:p>
          <a:endParaRPr lang="en-US"/>
        </a:p>
      </dgm:t>
    </dgm:pt>
    <dgm:pt modelId="{FC86288D-17DD-45AF-9AB4-465666A17D07}" type="sibTrans" cxnId="{C3832750-BA46-43E9-B4CC-8A991A2CF17B}">
      <dgm:prSet/>
      <dgm:spPr/>
      <dgm:t>
        <a:bodyPr/>
        <a:lstStyle/>
        <a:p>
          <a:endParaRPr lang="en-US"/>
        </a:p>
      </dgm:t>
    </dgm:pt>
    <dgm:pt modelId="{8FFAF47C-B46B-4621-BAFA-427827DDFB55}">
      <dgm:prSet custT="1"/>
      <dgm:spPr/>
      <dgm:t>
        <a:bodyPr/>
        <a:lstStyle/>
        <a:p>
          <a:pPr rtl="0"/>
          <a:r>
            <a:rPr lang="en-US" sz="1800" b="1" dirty="0"/>
            <a:t>Environ-mental tests</a:t>
          </a:r>
        </a:p>
      </dgm:t>
    </dgm:pt>
    <dgm:pt modelId="{9978004A-AB35-471E-8BD5-134C8E0AF7CA}" type="parTrans" cxnId="{DCA75D5C-41E9-42C2-A7D7-BAAFABBBFEAE}">
      <dgm:prSet/>
      <dgm:spPr/>
      <dgm:t>
        <a:bodyPr/>
        <a:lstStyle/>
        <a:p>
          <a:endParaRPr lang="en-US"/>
        </a:p>
      </dgm:t>
    </dgm:pt>
    <dgm:pt modelId="{0D3F6F21-ACE2-4AE7-B788-9C0FA43F0622}" type="sibTrans" cxnId="{DCA75D5C-41E9-42C2-A7D7-BAAFABBBFEAE}">
      <dgm:prSet/>
      <dgm:spPr/>
      <dgm:t>
        <a:bodyPr/>
        <a:lstStyle/>
        <a:p>
          <a:endParaRPr lang="en-US"/>
        </a:p>
      </dgm:t>
    </dgm:pt>
    <dgm:pt modelId="{3C9AF2EF-070B-493A-A975-C89C4C43BF2D}">
      <dgm:prSet custT="1"/>
      <dgm:spPr/>
      <dgm:t>
        <a:bodyPr/>
        <a:lstStyle/>
        <a:p>
          <a:pPr rtl="0">
            <a:spcAft>
              <a:spcPts val="0"/>
            </a:spcAft>
          </a:pPr>
          <a:r>
            <a:rPr lang="en-US" sz="1600" b="0" dirty="0"/>
            <a:t>Impulse</a:t>
          </a:r>
        </a:p>
      </dgm:t>
    </dgm:pt>
    <dgm:pt modelId="{4F281882-CBC1-4838-AB96-7A9B175C8728}" type="parTrans" cxnId="{6C4C46FD-1F48-407D-BD2B-C7A7B8CE0D2F}">
      <dgm:prSet/>
      <dgm:spPr/>
      <dgm:t>
        <a:bodyPr/>
        <a:lstStyle/>
        <a:p>
          <a:endParaRPr lang="en-US"/>
        </a:p>
      </dgm:t>
    </dgm:pt>
    <dgm:pt modelId="{6F425DBC-9ECD-4EE9-AF53-BAA16E94959E}" type="sibTrans" cxnId="{6C4C46FD-1F48-407D-BD2B-C7A7B8CE0D2F}">
      <dgm:prSet/>
      <dgm:spPr/>
      <dgm:t>
        <a:bodyPr/>
        <a:lstStyle/>
        <a:p>
          <a:endParaRPr lang="en-US"/>
        </a:p>
      </dgm:t>
    </dgm:pt>
    <dgm:pt modelId="{81C487C8-8937-489D-9F7D-99E52B5FF64B}">
      <dgm:prSet custT="1"/>
      <dgm:spPr/>
      <dgm:t>
        <a:bodyPr/>
        <a:lstStyle/>
        <a:p>
          <a:pPr rtl="0">
            <a:spcAft>
              <a:spcPts val="0"/>
            </a:spcAft>
          </a:pPr>
          <a:r>
            <a:rPr lang="en-US" sz="1600" b="0" dirty="0"/>
            <a:t>Blocked shaft</a:t>
          </a:r>
        </a:p>
      </dgm:t>
    </dgm:pt>
    <dgm:pt modelId="{960BF155-9E7E-44F3-9F2F-6D85556F1DD3}" type="parTrans" cxnId="{D14F7097-6D60-4D89-BDA0-7C30893B55D9}">
      <dgm:prSet/>
      <dgm:spPr/>
      <dgm:t>
        <a:bodyPr/>
        <a:lstStyle/>
        <a:p>
          <a:endParaRPr lang="en-US"/>
        </a:p>
      </dgm:t>
    </dgm:pt>
    <dgm:pt modelId="{33C46CCF-4CB4-4A25-A645-B5137DD16A0B}" type="sibTrans" cxnId="{D14F7097-6D60-4D89-BDA0-7C30893B55D9}">
      <dgm:prSet/>
      <dgm:spPr/>
      <dgm:t>
        <a:bodyPr/>
        <a:lstStyle/>
        <a:p>
          <a:endParaRPr lang="en-US"/>
        </a:p>
      </dgm:t>
    </dgm:pt>
    <dgm:pt modelId="{83FE859D-A971-4D94-8610-0F3061B9610F}">
      <dgm:prSet custT="1"/>
      <dgm:spPr/>
      <dgm:t>
        <a:bodyPr/>
        <a:lstStyle/>
        <a:p>
          <a:pPr rtl="0"/>
          <a:r>
            <a:rPr lang="en-US" sz="1600" b="0" dirty="0"/>
            <a:t>Special Environment Installations</a:t>
          </a:r>
        </a:p>
      </dgm:t>
    </dgm:pt>
    <dgm:pt modelId="{8B55FAF1-33F6-4DD5-ACC9-0DCF52B6A958}" type="parTrans" cxnId="{D6A0CF5A-F668-4884-B4A6-729889678C2A}">
      <dgm:prSet/>
      <dgm:spPr/>
      <dgm:t>
        <a:bodyPr/>
        <a:lstStyle/>
        <a:p>
          <a:endParaRPr lang="en-US"/>
        </a:p>
      </dgm:t>
    </dgm:pt>
    <dgm:pt modelId="{D965CC04-4226-4E67-A08F-76EAF6FD1B07}" type="sibTrans" cxnId="{D6A0CF5A-F668-4884-B4A6-729889678C2A}">
      <dgm:prSet/>
      <dgm:spPr/>
      <dgm:t>
        <a:bodyPr/>
        <a:lstStyle/>
        <a:p>
          <a:endParaRPr lang="en-US"/>
        </a:p>
      </dgm:t>
    </dgm:pt>
    <dgm:pt modelId="{5B1DF36A-4F4F-47AA-9D17-8F45C6E3DA61}">
      <dgm:prSet custT="1"/>
      <dgm:spPr/>
      <dgm:t>
        <a:bodyPr/>
        <a:lstStyle/>
        <a:p>
          <a:pPr rtl="0"/>
          <a:endParaRPr lang="en-US" sz="1600" b="0" dirty="0"/>
        </a:p>
      </dgm:t>
    </dgm:pt>
    <dgm:pt modelId="{895A9387-DA3D-4879-AE78-2CE389E10C3D}" type="parTrans" cxnId="{8F974D18-6386-45B2-B5A0-681EA4552D8E}">
      <dgm:prSet/>
      <dgm:spPr/>
      <dgm:t>
        <a:bodyPr/>
        <a:lstStyle/>
        <a:p>
          <a:endParaRPr lang="en-US"/>
        </a:p>
      </dgm:t>
    </dgm:pt>
    <dgm:pt modelId="{AAE11147-63CA-4F33-8360-7A40DB84C38D}" type="sibTrans" cxnId="{8F974D18-6386-45B2-B5A0-681EA4552D8E}">
      <dgm:prSet/>
      <dgm:spPr/>
      <dgm:t>
        <a:bodyPr/>
        <a:lstStyle/>
        <a:p>
          <a:endParaRPr lang="en-US"/>
        </a:p>
      </dgm:t>
    </dgm:pt>
    <dgm:pt modelId="{FE95B98C-46E1-45F8-A5BE-909BDCE9F160}">
      <dgm:prSet custT="1"/>
      <dgm:spPr/>
      <dgm:t>
        <a:bodyPr/>
        <a:lstStyle/>
        <a:p>
          <a:pPr rtl="0">
            <a:spcAft>
              <a:spcPts val="0"/>
            </a:spcAft>
          </a:pPr>
          <a:r>
            <a:rPr lang="en-US" sz="2000" b="1" dirty="0"/>
            <a:t>Electric tests</a:t>
          </a:r>
        </a:p>
      </dgm:t>
    </dgm:pt>
    <dgm:pt modelId="{1EE1DF9D-1CD3-4C66-8AA5-FADCEC1FDD2E}" type="sibTrans" cxnId="{A9238719-6C57-4BC2-BF06-85ACEB370B63}">
      <dgm:prSet/>
      <dgm:spPr/>
      <dgm:t>
        <a:bodyPr/>
        <a:lstStyle/>
        <a:p>
          <a:endParaRPr lang="en-US"/>
        </a:p>
      </dgm:t>
    </dgm:pt>
    <dgm:pt modelId="{7DE21800-4182-4340-A1F5-7D4230DC31D1}" type="parTrans" cxnId="{A9238719-6C57-4BC2-BF06-85ACEB370B63}">
      <dgm:prSet/>
      <dgm:spPr/>
      <dgm:t>
        <a:bodyPr/>
        <a:lstStyle/>
        <a:p>
          <a:endParaRPr lang="en-US"/>
        </a:p>
      </dgm:t>
    </dgm:pt>
    <dgm:pt modelId="{F671E929-6A7E-44B2-9DA2-660DC79B689D}">
      <dgm:prSet custT="1"/>
      <dgm:spPr/>
      <dgm:t>
        <a:bodyPr/>
        <a:lstStyle/>
        <a:p>
          <a:pPr rtl="0">
            <a:spcAft>
              <a:spcPts val="0"/>
            </a:spcAft>
          </a:pPr>
          <a:r>
            <a:rPr lang="en-US" sz="1600" b="0" dirty="0"/>
            <a:t>5 Maximum Abnormal Operating Speed</a:t>
          </a:r>
        </a:p>
      </dgm:t>
    </dgm:pt>
    <dgm:pt modelId="{94B35C2E-63B9-4A36-983D-36E791F1C72B}" type="parTrans" cxnId="{73AAB858-C3E7-408E-BD6B-47552BAADECB}">
      <dgm:prSet/>
      <dgm:spPr/>
      <dgm:t>
        <a:bodyPr/>
        <a:lstStyle/>
        <a:p>
          <a:endParaRPr lang="en-US"/>
        </a:p>
      </dgm:t>
    </dgm:pt>
    <dgm:pt modelId="{EEC467F0-0269-4AD0-B7A4-44FD0CCB3569}" type="sibTrans" cxnId="{73AAB858-C3E7-408E-BD6B-47552BAADECB}">
      <dgm:prSet/>
      <dgm:spPr/>
      <dgm:t>
        <a:bodyPr/>
        <a:lstStyle/>
        <a:p>
          <a:endParaRPr lang="en-US"/>
        </a:p>
      </dgm:t>
    </dgm:pt>
    <dgm:pt modelId="{EBC19F4C-FBAF-43EA-81B0-E3F7F5FDF7C9}">
      <dgm:prSet custT="1"/>
      <dgm:spPr/>
      <dgm:t>
        <a:bodyPr/>
        <a:lstStyle/>
        <a:p>
          <a:pPr rtl="0">
            <a:spcAft>
              <a:spcPts val="0"/>
            </a:spcAft>
          </a:pPr>
          <a:r>
            <a:rPr lang="en-US" sz="1600" b="0" dirty="0"/>
            <a:t>Mechanical Failure Qualification (production)</a:t>
          </a:r>
        </a:p>
      </dgm:t>
    </dgm:pt>
    <dgm:pt modelId="{C0B98E75-CCA6-482A-B1F2-70E02F36D801}" type="parTrans" cxnId="{14E83E54-A955-4565-9728-8413EA81EDBD}">
      <dgm:prSet/>
      <dgm:spPr/>
      <dgm:t>
        <a:bodyPr/>
        <a:lstStyle/>
        <a:p>
          <a:endParaRPr lang="en-US"/>
        </a:p>
      </dgm:t>
    </dgm:pt>
    <dgm:pt modelId="{1D4D0695-1668-4A71-85A1-13D01B09382B}" type="sibTrans" cxnId="{14E83E54-A955-4565-9728-8413EA81EDBD}">
      <dgm:prSet/>
      <dgm:spPr/>
      <dgm:t>
        <a:bodyPr/>
        <a:lstStyle/>
        <a:p>
          <a:endParaRPr lang="en-US"/>
        </a:p>
      </dgm:t>
    </dgm:pt>
    <dgm:pt modelId="{BCF7D697-0DB0-470A-98B6-94865B6737A8}" type="pres">
      <dgm:prSet presAssocID="{DAAC08AD-4834-4352-8BFE-5826A06C6FD1}" presName="Name0" presStyleCnt="0">
        <dgm:presLayoutVars>
          <dgm:dir/>
        </dgm:presLayoutVars>
      </dgm:prSet>
      <dgm:spPr/>
    </dgm:pt>
    <dgm:pt modelId="{91FACBCC-62D9-441B-8951-CC7BAF3352A5}" type="pres">
      <dgm:prSet presAssocID="{423EAC47-66FC-49D3-9D14-AD6A581D68BA}" presName="composite" presStyleCnt="0"/>
      <dgm:spPr/>
    </dgm:pt>
    <dgm:pt modelId="{3A89388B-FF7A-4DD5-8B70-FAB0982F4B44}" type="pres">
      <dgm:prSet presAssocID="{423EAC47-66FC-49D3-9D14-AD6A581D68BA}" presName="Accent" presStyleLbl="alignAcc1" presStyleIdx="0" presStyleCnt="5"/>
      <dgm:spPr/>
    </dgm:pt>
    <dgm:pt modelId="{605D936E-FDC8-4504-B3EA-EAD9CFF3A62C}" type="pres">
      <dgm:prSet presAssocID="{423EAC47-66FC-49D3-9D14-AD6A581D68BA}" presName="Image" presStyleLbl="node1" presStyleIdx="0" presStyleCnt="5" custScaleX="108385" custScaleY="110092" custLinFactNeighborX="1499" custLinFactNeighborY="68181"/>
      <dgm:spPr>
        <a:blipFill rotWithShape="1">
          <a:blip xmlns:r="http://schemas.openxmlformats.org/officeDocument/2006/relationships" r:embed="rId1"/>
          <a:stretch>
            <a:fillRect/>
          </a:stretch>
        </a:blipFill>
      </dgm:spPr>
    </dgm:pt>
    <dgm:pt modelId="{5885D508-C896-44A8-9966-A2661CD32A42}" type="pres">
      <dgm:prSet presAssocID="{423EAC47-66FC-49D3-9D14-AD6A581D68BA}" presName="Child" presStyleLbl="revTx" presStyleIdx="0" presStyleCnt="5" custLinFactNeighborY="21003">
        <dgm:presLayoutVars>
          <dgm:bulletEnabled val="1"/>
        </dgm:presLayoutVars>
      </dgm:prSet>
      <dgm:spPr/>
    </dgm:pt>
    <dgm:pt modelId="{7284C0B2-C5E6-44D0-8866-F86B5A3B2E42}" type="pres">
      <dgm:prSet presAssocID="{423EAC47-66FC-49D3-9D14-AD6A581D68BA}" presName="Parent" presStyleLbl="alignNode1" presStyleIdx="0" presStyleCnt="5" custScaleX="109031" custScaleY="615352">
        <dgm:presLayoutVars>
          <dgm:bulletEnabled val="1"/>
        </dgm:presLayoutVars>
      </dgm:prSet>
      <dgm:spPr/>
    </dgm:pt>
    <dgm:pt modelId="{F6F304D3-2A38-4B45-9A4A-A461CAEC68F4}" type="pres">
      <dgm:prSet presAssocID="{9140FF5B-D5D1-4BCA-BD8E-2D9A0E3103DF}" presName="sibTrans" presStyleCnt="0"/>
      <dgm:spPr/>
    </dgm:pt>
    <dgm:pt modelId="{C7106B7B-6BDE-4AD6-83B7-EB39803304ED}" type="pres">
      <dgm:prSet presAssocID="{FE95B98C-46E1-45F8-A5BE-909BDCE9F160}" presName="composite" presStyleCnt="0"/>
      <dgm:spPr/>
    </dgm:pt>
    <dgm:pt modelId="{8847A981-098A-4542-A757-081BFAC11986}" type="pres">
      <dgm:prSet presAssocID="{FE95B98C-46E1-45F8-A5BE-909BDCE9F160}" presName="Accent" presStyleLbl="alignAcc1" presStyleIdx="1" presStyleCnt="5"/>
      <dgm:spPr/>
    </dgm:pt>
    <dgm:pt modelId="{6FC3AA5D-AC05-4DF4-9C16-B6ACC65B44E7}" type="pres">
      <dgm:prSet presAssocID="{FE95B98C-46E1-45F8-A5BE-909BDCE9F160}" presName="Image" presStyleLbl="node1" presStyleIdx="1" presStyleCnt="5" custScaleX="107592" custLinFactNeighborX="-881" custLinFactNeighborY="1474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dgm:spPr>
    </dgm:pt>
    <dgm:pt modelId="{8BCDC9EE-8CDD-4188-BD0F-1A894FDE54CA}" type="pres">
      <dgm:prSet presAssocID="{FE95B98C-46E1-45F8-A5BE-909BDCE9F160}" presName="Child" presStyleLbl="revTx" presStyleIdx="1" presStyleCnt="5" custScaleX="112251" custLinFactNeighborX="3391" custLinFactNeighborY="16945">
        <dgm:presLayoutVars>
          <dgm:bulletEnabled val="1"/>
        </dgm:presLayoutVars>
      </dgm:prSet>
      <dgm:spPr/>
    </dgm:pt>
    <dgm:pt modelId="{E2A97F63-C796-430C-96F4-150094199BCB}" type="pres">
      <dgm:prSet presAssocID="{FE95B98C-46E1-45F8-A5BE-909BDCE9F160}" presName="Parent" presStyleLbl="alignNode1" presStyleIdx="1" presStyleCnt="5" custScaleY="235741">
        <dgm:presLayoutVars>
          <dgm:bulletEnabled val="1"/>
        </dgm:presLayoutVars>
      </dgm:prSet>
      <dgm:spPr/>
    </dgm:pt>
    <dgm:pt modelId="{8A40DF8D-2A97-4958-A676-59636A55D494}" type="pres">
      <dgm:prSet presAssocID="{1EE1DF9D-1CD3-4C66-8AA5-FADCEC1FDD2E}" presName="sibTrans" presStyleCnt="0"/>
      <dgm:spPr/>
    </dgm:pt>
    <dgm:pt modelId="{C30998B9-C11A-433F-9E03-9DA11CE04293}" type="pres">
      <dgm:prSet presAssocID="{D5D80D24-7395-4F9D-A290-0E1F26A6C004}" presName="composite" presStyleCnt="0"/>
      <dgm:spPr/>
    </dgm:pt>
    <dgm:pt modelId="{470B46D6-A05C-4AFA-88A9-96A6BE8B6363}" type="pres">
      <dgm:prSet presAssocID="{D5D80D24-7395-4F9D-A290-0E1F26A6C004}" presName="Accent" presStyleLbl="alignAcc1" presStyleIdx="2" presStyleCnt="5" custLinFactX="-20953" custLinFactNeighborX="-100000" custLinFactNeighborY="1267"/>
      <dgm:spPr/>
    </dgm:pt>
    <dgm:pt modelId="{A643F542-5D5B-4E74-A961-BE10AE7AD595}" type="pres">
      <dgm:prSet presAssocID="{D5D80D24-7395-4F9D-A290-0E1F26A6C004}" presName="Image" presStyleLbl="node1" presStyleIdx="2" presStyleCnt="5" custScaleX="112820" custLinFactNeighborX="-974" custLinFactNeighborY="1991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 modelId="{EA6F731F-5D8E-4CC3-B36D-797E653487D3}" type="pres">
      <dgm:prSet presAssocID="{D5D80D24-7395-4F9D-A290-0E1F26A6C004}" presName="Child" presStyleLbl="revTx" presStyleIdx="2" presStyleCnt="5" custScaleX="120459" custLinFactNeighborX="2980" custLinFactNeighborY="30154">
        <dgm:presLayoutVars>
          <dgm:bulletEnabled val="1"/>
        </dgm:presLayoutVars>
      </dgm:prSet>
      <dgm:spPr/>
    </dgm:pt>
    <dgm:pt modelId="{A16C5B75-62D6-48BC-A5E6-4259742A45E3}" type="pres">
      <dgm:prSet presAssocID="{D5D80D24-7395-4F9D-A290-0E1F26A6C004}" presName="Parent" presStyleLbl="alignNode1" presStyleIdx="2" presStyleCnt="5" custScaleX="108160" custScaleY="268635">
        <dgm:presLayoutVars>
          <dgm:bulletEnabled val="1"/>
        </dgm:presLayoutVars>
      </dgm:prSet>
      <dgm:spPr/>
    </dgm:pt>
    <dgm:pt modelId="{A9DD6C07-9082-42CE-827E-41C81F0B4C40}" type="pres">
      <dgm:prSet presAssocID="{8224D47B-2B47-44B9-B474-01856A298A1E}" presName="sibTrans" presStyleCnt="0"/>
      <dgm:spPr/>
    </dgm:pt>
    <dgm:pt modelId="{C5A48E33-8AE3-4F81-A832-64BE1427BF47}" type="pres">
      <dgm:prSet presAssocID="{DC2BAC7B-0967-4A33-9EED-EB50176C2CCF}" presName="composite" presStyleCnt="0"/>
      <dgm:spPr/>
    </dgm:pt>
    <dgm:pt modelId="{B403104A-BCD8-4B7E-B3BE-C35D6327DC5F}" type="pres">
      <dgm:prSet presAssocID="{DC2BAC7B-0967-4A33-9EED-EB50176C2CCF}" presName="Accent" presStyleLbl="alignAcc1" presStyleIdx="3" presStyleCnt="5" custLinFactX="-132617" custLinFactNeighborX="-200000" custLinFactNeighborY="-1267"/>
      <dgm:spPr/>
    </dgm:pt>
    <dgm:pt modelId="{38947612-34B4-4FF4-B297-0B0E0D2BA2B6}" type="pres">
      <dgm:prSet presAssocID="{DC2BAC7B-0967-4A33-9EED-EB50176C2CCF}" presName="Image" presStyleLbl="node1" presStyleIdx="3" presStyleCnt="5" custScaleX="119767" custLinFactNeighborX="-761" custLinFactNeighborY="31084"/>
      <dgm:spPr>
        <a:blipFill rotWithShape="1">
          <a:blip xmlns:r="http://schemas.openxmlformats.org/officeDocument/2006/relationships" r:embed="rId4"/>
          <a:stretch>
            <a:fillRect/>
          </a:stretch>
        </a:blipFill>
      </dgm:spPr>
    </dgm:pt>
    <dgm:pt modelId="{05E9D714-6354-4B76-878E-3C4EDB27BD0F}" type="pres">
      <dgm:prSet presAssocID="{DC2BAC7B-0967-4A33-9EED-EB50176C2CCF}" presName="Child" presStyleLbl="revTx" presStyleIdx="3" presStyleCnt="5" custLinFactNeighborY="33631">
        <dgm:presLayoutVars>
          <dgm:bulletEnabled val="1"/>
        </dgm:presLayoutVars>
      </dgm:prSet>
      <dgm:spPr/>
    </dgm:pt>
    <dgm:pt modelId="{D78887FD-914F-4458-B0AE-F159858F62C7}" type="pres">
      <dgm:prSet presAssocID="{DC2BAC7B-0967-4A33-9EED-EB50176C2CCF}" presName="Parent" presStyleLbl="alignNode1" presStyleIdx="3" presStyleCnt="5" custScaleX="120551" custScaleY="340606">
        <dgm:presLayoutVars>
          <dgm:bulletEnabled val="1"/>
        </dgm:presLayoutVars>
      </dgm:prSet>
      <dgm:spPr/>
    </dgm:pt>
    <dgm:pt modelId="{143703E5-7B92-4511-BB62-6D06CCC525CF}" type="pres">
      <dgm:prSet presAssocID="{53FF3526-6F19-492B-84E2-296B61374561}" presName="sibTrans" presStyleCnt="0"/>
      <dgm:spPr/>
    </dgm:pt>
    <dgm:pt modelId="{B41F3581-172E-405A-8D82-0D32B6543252}" type="pres">
      <dgm:prSet presAssocID="{8FFAF47C-B46B-4621-BAFA-427827DDFB55}" presName="composite" presStyleCnt="0"/>
      <dgm:spPr/>
    </dgm:pt>
    <dgm:pt modelId="{C6F35574-EFDE-4E3B-8DA3-0FBB3C90C66E}" type="pres">
      <dgm:prSet presAssocID="{8FFAF47C-B46B-4621-BAFA-427827DDFB55}" presName="Accent" presStyleLbl="alignAcc1" presStyleIdx="4" presStyleCnt="5"/>
      <dgm:spPr/>
    </dgm:pt>
    <dgm:pt modelId="{2F5DA333-DDBC-4C75-A380-3741BD8E8F08}" type="pres">
      <dgm:prSet presAssocID="{8FFAF47C-B46B-4621-BAFA-427827DDFB55}" presName="Image" presStyleLbl="node1" presStyleIdx="4" presStyleCnt="5" custScaleX="101875" custLinFactNeighborX="268" custLinFactNeighborY="22499"/>
      <dgm:spPr>
        <a:blipFill rotWithShape="1">
          <a:blip xmlns:r="http://schemas.openxmlformats.org/officeDocument/2006/relationships" r:embed="rId5"/>
          <a:stretch>
            <a:fillRect/>
          </a:stretch>
        </a:blipFill>
      </dgm:spPr>
    </dgm:pt>
    <dgm:pt modelId="{274B59D9-838A-4B9F-906E-9063F7C8B96A}" type="pres">
      <dgm:prSet presAssocID="{8FFAF47C-B46B-4621-BAFA-427827DDFB55}" presName="Child" presStyleLbl="revTx" presStyleIdx="4" presStyleCnt="5" custScaleX="109461" custLinFactNeighborX="50" custLinFactNeighborY="28026">
        <dgm:presLayoutVars>
          <dgm:bulletEnabled val="1"/>
        </dgm:presLayoutVars>
      </dgm:prSet>
      <dgm:spPr/>
    </dgm:pt>
    <dgm:pt modelId="{0BF9CCB0-4C03-4F6F-BC33-A216C3D2B463}" type="pres">
      <dgm:prSet presAssocID="{8FFAF47C-B46B-4621-BAFA-427827DDFB55}" presName="Parent" presStyleLbl="alignNode1" presStyleIdx="4" presStyleCnt="5" custScaleY="303620">
        <dgm:presLayoutVars>
          <dgm:bulletEnabled val="1"/>
        </dgm:presLayoutVars>
      </dgm:prSet>
      <dgm:spPr/>
    </dgm:pt>
  </dgm:ptLst>
  <dgm:cxnLst>
    <dgm:cxn modelId="{29797597-A874-4765-8CC9-D61876B19890}" type="presOf" srcId="{216BEE33-EEE8-4359-8D74-A03A3C5D57A8}" destId="{05E9D714-6354-4B76-878E-3C4EDB27BD0F}" srcOrd="0" destOrd="1" presId="urn:microsoft.com/office/officeart/2008/layout/TitlePictureLineup"/>
    <dgm:cxn modelId="{47B29989-511A-4218-936B-066195C4AAD1}" type="presOf" srcId="{CE7036B3-C16C-4DC3-8DAA-408BC1020116}" destId="{8BCDC9EE-8CDD-4188-BD0F-1A894FDE54CA}" srcOrd="0" destOrd="0" presId="urn:microsoft.com/office/officeart/2008/layout/TitlePictureLineup"/>
    <dgm:cxn modelId="{6BD5F451-18DE-4151-B8CC-3BC5A69C1838}" srcId="{D5D80D24-7395-4F9D-A290-0E1F26A6C004}" destId="{4E0AB916-91A9-48D4-A736-02EF59F16650}" srcOrd="1" destOrd="0" parTransId="{6A81B8C7-2F81-40E3-B257-67D2F3019F87}" sibTransId="{F5255E08-D09C-4A0B-BDBD-BBD100F52AA3}"/>
    <dgm:cxn modelId="{080922DA-1BCF-47AA-9406-15258F1D53E2}" type="presOf" srcId="{FE95B98C-46E1-45F8-A5BE-909BDCE9F160}" destId="{E2A97F63-C796-430C-96F4-150094199BCB}" srcOrd="0" destOrd="0" presId="urn:microsoft.com/office/officeart/2008/layout/TitlePictureLineup"/>
    <dgm:cxn modelId="{4BD2B50C-818A-4183-A120-A86E9DDB47D2}" srcId="{FE95B98C-46E1-45F8-A5BE-909BDCE9F160}" destId="{EEF2CE62-08AE-4A44-8C7F-458D9447ED76}" srcOrd="4" destOrd="0" parTransId="{8DAC88B5-DE88-48FA-B3CC-8F74B3003DBC}" sibTransId="{EF0B6F72-9840-420B-87C2-34E0B513569F}"/>
    <dgm:cxn modelId="{14E83E54-A955-4565-9728-8413EA81EDBD}" srcId="{D5D80D24-7395-4F9D-A290-0E1F26A6C004}" destId="{EBC19F4C-FBAF-43EA-81B0-E3F7F5FDF7C9}" srcOrd="4" destOrd="0" parTransId="{C0B98E75-CCA6-482A-B1F2-70E02F36D801}" sibTransId="{1D4D0695-1668-4A71-85A1-13D01B09382B}"/>
    <dgm:cxn modelId="{03CEBE17-C54C-40FD-ADBA-EBAD9E93F061}" srcId="{DC2BAC7B-0967-4A33-9EED-EB50176C2CCF}" destId="{FD513271-2823-4087-A3DF-90E97C1C92FE}" srcOrd="0" destOrd="0" parTransId="{C8FF5FB0-F2B1-4687-8912-BF592DD042F3}" sibTransId="{8C8516CC-4730-4DB8-8E9B-44E1297F571C}"/>
    <dgm:cxn modelId="{6C4C46FD-1F48-407D-BD2B-C7A7B8CE0D2F}" srcId="{FE95B98C-46E1-45F8-A5BE-909BDCE9F160}" destId="{3C9AF2EF-070B-493A-A975-C89C4C43BF2D}" srcOrd="2" destOrd="0" parTransId="{4F281882-CBC1-4838-AB96-7A9B175C8728}" sibTransId="{6F425DBC-9ECD-4EE9-AF53-BAA16E94959E}"/>
    <dgm:cxn modelId="{D43E7C84-6FCA-44E4-BE2B-A54B25416D46}" srcId="{D5D80D24-7395-4F9D-A290-0E1F26A6C004}" destId="{3C66AB92-2A0A-4929-91E8-675D10D191AB}" srcOrd="0" destOrd="0" parTransId="{574D2E16-3FD4-4C90-885E-D058C89DB858}" sibTransId="{64FDD9FD-83E8-4362-AF25-0630E1BD930F}"/>
    <dgm:cxn modelId="{9FBE5DD6-373E-4E61-BC5E-552F2158B788}" srcId="{DAAC08AD-4834-4352-8BFE-5826A06C6FD1}" destId="{DC2BAC7B-0967-4A33-9EED-EB50176C2CCF}" srcOrd="3" destOrd="0" parTransId="{6F0FC638-E66F-450F-A16D-CCE6EB11F620}" sibTransId="{53FF3526-6F19-492B-84E2-296B61374561}"/>
    <dgm:cxn modelId="{1ECA083F-56B4-473F-A99A-0757175D5ED1}" type="presOf" srcId="{4E0AB916-91A9-48D4-A736-02EF59F16650}" destId="{EA6F731F-5D8E-4CC3-B36D-797E653487D3}" srcOrd="0" destOrd="1" presId="urn:microsoft.com/office/officeart/2008/layout/TitlePictureLineup"/>
    <dgm:cxn modelId="{54E7DDB6-3293-41EF-906E-36EB5C466E96}" type="presOf" srcId="{DAAC08AD-4834-4352-8BFE-5826A06C6FD1}" destId="{BCF7D697-0DB0-470A-98B6-94865B6737A8}" srcOrd="0" destOrd="0" presId="urn:microsoft.com/office/officeart/2008/layout/TitlePictureLineup"/>
    <dgm:cxn modelId="{6DF282C3-1413-45BB-A5D6-E391E2A6A99C}" type="presOf" srcId="{26EADA2A-8BA7-48BB-933F-51B0DF970EAF}" destId="{8BCDC9EE-8CDD-4188-BD0F-1A894FDE54CA}" srcOrd="0" destOrd="3" presId="urn:microsoft.com/office/officeart/2008/layout/TitlePictureLineup"/>
    <dgm:cxn modelId="{01698404-E95E-4981-B264-C5AF35F84BBB}" type="presOf" srcId="{8FFAF47C-B46B-4621-BAFA-427827DDFB55}" destId="{0BF9CCB0-4C03-4F6F-BC33-A216C3D2B463}" srcOrd="0" destOrd="0" presId="urn:microsoft.com/office/officeart/2008/layout/TitlePictureLineup"/>
    <dgm:cxn modelId="{679F1382-AC6E-4C6F-A513-5FB3F2C59F3F}" type="presOf" srcId="{5B1DF36A-4F4F-47AA-9D17-8F45C6E3DA61}" destId="{274B59D9-838A-4B9F-906E-9063F7C8B96A}" srcOrd="0" destOrd="1" presId="urn:microsoft.com/office/officeart/2008/layout/TitlePictureLineup"/>
    <dgm:cxn modelId="{4E714806-E3E8-4F3D-A33A-353C28A007AC}" type="presOf" srcId="{FD513271-2823-4087-A3DF-90E97C1C92FE}" destId="{05E9D714-6354-4B76-878E-3C4EDB27BD0F}" srcOrd="0" destOrd="0" presId="urn:microsoft.com/office/officeart/2008/layout/TitlePictureLineup"/>
    <dgm:cxn modelId="{95B27331-66E1-41C0-B5C5-35623D0FAAEC}" type="presOf" srcId="{83FE859D-A971-4D94-8610-0F3061B9610F}" destId="{274B59D9-838A-4B9F-906E-9063F7C8B96A}" srcOrd="0" destOrd="0" presId="urn:microsoft.com/office/officeart/2008/layout/TitlePictureLineup"/>
    <dgm:cxn modelId="{67443228-82F2-438D-9C5E-9E68682CA95A}" type="presOf" srcId="{3C66AB92-2A0A-4929-91E8-675D10D191AB}" destId="{EA6F731F-5D8E-4CC3-B36D-797E653487D3}" srcOrd="0" destOrd="0" presId="urn:microsoft.com/office/officeart/2008/layout/TitlePictureLineup"/>
    <dgm:cxn modelId="{4595EDAC-22AE-4DCB-95D8-A06AF2DE4E65}" type="presOf" srcId="{D5D80D24-7395-4F9D-A290-0E1F26A6C004}" destId="{A16C5B75-62D6-48BC-A5E6-4259742A45E3}" srcOrd="0" destOrd="0" presId="urn:microsoft.com/office/officeart/2008/layout/TitlePictureLineup"/>
    <dgm:cxn modelId="{8C73A22A-4385-4278-B838-B1484A31A959}" type="presOf" srcId="{81C487C8-8937-489D-9F7D-99E52B5FF64B}" destId="{EA6F731F-5D8E-4CC3-B36D-797E653487D3}" srcOrd="0" destOrd="2" presId="urn:microsoft.com/office/officeart/2008/layout/TitlePictureLineup"/>
    <dgm:cxn modelId="{7DDAA1D8-651A-44A9-97C2-89B95E5CEDB9}" type="presOf" srcId="{DC2BAC7B-0967-4A33-9EED-EB50176C2CCF}" destId="{D78887FD-914F-4458-B0AE-F159858F62C7}" srcOrd="0" destOrd="0" presId="urn:microsoft.com/office/officeart/2008/layout/TitlePictureLineup"/>
    <dgm:cxn modelId="{5F0A3DB9-5CC6-451A-A2E2-F0B19396A08B}" type="presOf" srcId="{3C9AF2EF-070B-493A-A975-C89C4C43BF2D}" destId="{8BCDC9EE-8CDD-4188-BD0F-1A894FDE54CA}" srcOrd="0" destOrd="2" presId="urn:microsoft.com/office/officeart/2008/layout/TitlePictureLineup"/>
    <dgm:cxn modelId="{8F974D18-6386-45B2-B5A0-681EA4552D8E}" srcId="{8FFAF47C-B46B-4621-BAFA-427827DDFB55}" destId="{5B1DF36A-4F4F-47AA-9D17-8F45C6E3DA61}" srcOrd="1" destOrd="0" parTransId="{895A9387-DA3D-4879-AE78-2CE389E10C3D}" sibTransId="{AAE11147-63CA-4F33-8360-7A40DB84C38D}"/>
    <dgm:cxn modelId="{1D33A798-5844-4E3F-8A7A-1A3C6EC473D7}" srcId="{FE95B98C-46E1-45F8-A5BE-909BDCE9F160}" destId="{26EADA2A-8BA7-48BB-933F-51B0DF970EAF}" srcOrd="3" destOrd="0" parTransId="{E38B19AB-D22B-4A1D-9B17-CDBA6749FB1D}" sibTransId="{1C22A9A2-2AD0-413E-8551-64B34EB5E0EA}"/>
    <dgm:cxn modelId="{559B5BB5-3A0F-4A03-963F-AC122504F6FF}" type="presOf" srcId="{11F91A90-D65E-45D3-B4F6-F04B2E5028A0}" destId="{8BCDC9EE-8CDD-4188-BD0F-1A894FDE54CA}" srcOrd="0" destOrd="1" presId="urn:microsoft.com/office/officeart/2008/layout/TitlePictureLineup"/>
    <dgm:cxn modelId="{D14F7097-6D60-4D89-BDA0-7C30893B55D9}" srcId="{D5D80D24-7395-4F9D-A290-0E1F26A6C004}" destId="{81C487C8-8937-489D-9F7D-99E52B5FF64B}" srcOrd="2" destOrd="0" parTransId="{960BF155-9E7E-44F3-9F2F-6D85556F1DD3}" sibTransId="{33C46CCF-4CB4-4A25-A645-B5137DD16A0B}"/>
    <dgm:cxn modelId="{B5CEE876-00A9-4A2E-8DF6-1B5BCD51B894}" srcId="{FE95B98C-46E1-45F8-A5BE-909BDCE9F160}" destId="{CE7036B3-C16C-4DC3-8DAA-408BC1020116}" srcOrd="0" destOrd="0" parTransId="{D7C1481E-F2FF-471F-A2B5-4286734775A4}" sibTransId="{8AFFFD18-664C-46EC-BFD2-1B24E7868E42}"/>
    <dgm:cxn modelId="{2631661A-BC6A-4584-B31B-29A096D88345}" srcId="{DAAC08AD-4834-4352-8BFE-5826A06C6FD1}" destId="{D5D80D24-7395-4F9D-A290-0E1F26A6C004}" srcOrd="2" destOrd="0" parTransId="{AF5A9710-257B-4223-8E3A-167CDA8151D1}" sibTransId="{8224D47B-2B47-44B9-B474-01856A298A1E}"/>
    <dgm:cxn modelId="{A9238719-6C57-4BC2-BF06-85ACEB370B63}" srcId="{DAAC08AD-4834-4352-8BFE-5826A06C6FD1}" destId="{FE95B98C-46E1-45F8-A5BE-909BDCE9F160}" srcOrd="1" destOrd="0" parTransId="{7DE21800-4182-4340-A1F5-7D4230DC31D1}" sibTransId="{1EE1DF9D-1CD3-4C66-8AA5-FADCEC1FDD2E}"/>
    <dgm:cxn modelId="{ACA31CC5-4835-4361-8350-9210BD7481D4}" type="presOf" srcId="{F671E929-6A7E-44B2-9DA2-660DC79B689D}" destId="{EA6F731F-5D8E-4CC3-B36D-797E653487D3}" srcOrd="0" destOrd="3" presId="urn:microsoft.com/office/officeart/2008/layout/TitlePictureLineup"/>
    <dgm:cxn modelId="{D6A0CF5A-F668-4884-B4A6-729889678C2A}" srcId="{8FFAF47C-B46B-4621-BAFA-427827DDFB55}" destId="{83FE859D-A971-4D94-8610-0F3061B9610F}" srcOrd="0" destOrd="0" parTransId="{8B55FAF1-33F6-4DD5-ACC9-0DCF52B6A958}" sibTransId="{D965CC04-4226-4E67-A08F-76EAF6FD1B07}"/>
    <dgm:cxn modelId="{5F8C7986-F9BD-4091-A2F0-E80AB7C1E092}" srcId="{DAAC08AD-4834-4352-8BFE-5826A06C6FD1}" destId="{423EAC47-66FC-49D3-9D14-AD6A581D68BA}" srcOrd="0" destOrd="0" parTransId="{772B8811-3CF6-43F4-A402-D50274CC2670}" sibTransId="{9140FF5B-D5D1-4BCA-BD8E-2D9A0E3103DF}"/>
    <dgm:cxn modelId="{C3832750-BA46-43E9-B4CC-8A991A2CF17B}" srcId="{DC2BAC7B-0967-4A33-9EED-EB50176C2CCF}" destId="{216BEE33-EEE8-4359-8D74-A03A3C5D57A8}" srcOrd="1" destOrd="0" parTransId="{13063C54-E05F-4622-BEE8-7DD97F0168F6}" sibTransId="{FC86288D-17DD-45AF-9AB4-465666A17D07}"/>
    <dgm:cxn modelId="{F4BD0840-0013-48FA-9CE4-83A528836DB2}" type="presOf" srcId="{EBC19F4C-FBAF-43EA-81B0-E3F7F5FDF7C9}" destId="{EA6F731F-5D8E-4CC3-B36D-797E653487D3}" srcOrd="0" destOrd="4" presId="urn:microsoft.com/office/officeart/2008/layout/TitlePictureLineup"/>
    <dgm:cxn modelId="{4EF5AF0A-B1C7-4B8E-86E9-3F3ABADD1E6E}" srcId="{FE95B98C-46E1-45F8-A5BE-909BDCE9F160}" destId="{11F91A90-D65E-45D3-B4F6-F04B2E5028A0}" srcOrd="1" destOrd="0" parTransId="{C23D4A56-2156-4F88-A998-F81BB7A2BC6A}" sibTransId="{A02B5080-CD6D-4EAC-AD3F-9130916041DE}"/>
    <dgm:cxn modelId="{73AAB858-C3E7-408E-BD6B-47552BAADECB}" srcId="{D5D80D24-7395-4F9D-A290-0E1F26A6C004}" destId="{F671E929-6A7E-44B2-9DA2-660DC79B689D}" srcOrd="3" destOrd="0" parTransId="{94B35C2E-63B9-4A36-983D-36E791F1C72B}" sibTransId="{EEC467F0-0269-4AD0-B7A4-44FD0CCB3569}"/>
    <dgm:cxn modelId="{162CB9CD-937E-4F5C-904E-5A86C11D129C}" type="presOf" srcId="{EEF2CE62-08AE-4A44-8C7F-458D9447ED76}" destId="{8BCDC9EE-8CDD-4188-BD0F-1A894FDE54CA}" srcOrd="0" destOrd="4" presId="urn:microsoft.com/office/officeart/2008/layout/TitlePictureLineup"/>
    <dgm:cxn modelId="{2BB3835E-07F9-4FCE-9319-9F0147977268}" type="presOf" srcId="{423EAC47-66FC-49D3-9D14-AD6A581D68BA}" destId="{7284C0B2-C5E6-44D0-8866-F86B5A3B2E42}" srcOrd="0" destOrd="0" presId="urn:microsoft.com/office/officeart/2008/layout/TitlePictureLineup"/>
    <dgm:cxn modelId="{DCA75D5C-41E9-42C2-A7D7-BAAFABBBFEAE}" srcId="{DAAC08AD-4834-4352-8BFE-5826A06C6FD1}" destId="{8FFAF47C-B46B-4621-BAFA-427827DDFB55}" srcOrd="4" destOrd="0" parTransId="{9978004A-AB35-471E-8BD5-134C8E0AF7CA}" sibTransId="{0D3F6F21-ACE2-4AE7-B788-9C0FA43F0622}"/>
    <dgm:cxn modelId="{22A4FFF3-C12B-4EB6-8BB1-7EC225850487}" type="presParOf" srcId="{BCF7D697-0DB0-470A-98B6-94865B6737A8}" destId="{91FACBCC-62D9-441B-8951-CC7BAF3352A5}" srcOrd="0" destOrd="0" presId="urn:microsoft.com/office/officeart/2008/layout/TitlePictureLineup"/>
    <dgm:cxn modelId="{1E333E66-C1EE-42FC-A0D2-47F21862F8E5}" type="presParOf" srcId="{91FACBCC-62D9-441B-8951-CC7BAF3352A5}" destId="{3A89388B-FF7A-4DD5-8B70-FAB0982F4B44}" srcOrd="0" destOrd="0" presId="urn:microsoft.com/office/officeart/2008/layout/TitlePictureLineup"/>
    <dgm:cxn modelId="{FFFB8291-87AF-4C65-979A-ED6E1E55A188}" type="presParOf" srcId="{91FACBCC-62D9-441B-8951-CC7BAF3352A5}" destId="{605D936E-FDC8-4504-B3EA-EAD9CFF3A62C}" srcOrd="1" destOrd="0" presId="urn:microsoft.com/office/officeart/2008/layout/TitlePictureLineup"/>
    <dgm:cxn modelId="{1CBCEB91-C2AE-41C9-8BC6-E7D8B0B651B5}" type="presParOf" srcId="{91FACBCC-62D9-441B-8951-CC7BAF3352A5}" destId="{5885D508-C896-44A8-9966-A2661CD32A42}" srcOrd="2" destOrd="0" presId="urn:microsoft.com/office/officeart/2008/layout/TitlePictureLineup"/>
    <dgm:cxn modelId="{8ADB40B3-DA3B-4C10-8BF1-3C1DD0DEC29D}" type="presParOf" srcId="{91FACBCC-62D9-441B-8951-CC7BAF3352A5}" destId="{7284C0B2-C5E6-44D0-8866-F86B5A3B2E42}" srcOrd="3" destOrd="0" presId="urn:microsoft.com/office/officeart/2008/layout/TitlePictureLineup"/>
    <dgm:cxn modelId="{E353EE25-F051-414B-A45A-371EDDF76A26}" type="presParOf" srcId="{BCF7D697-0DB0-470A-98B6-94865B6737A8}" destId="{F6F304D3-2A38-4B45-9A4A-A461CAEC68F4}" srcOrd="1" destOrd="0" presId="urn:microsoft.com/office/officeart/2008/layout/TitlePictureLineup"/>
    <dgm:cxn modelId="{CC02BA63-7C5C-4024-BF5B-98F715CF0C81}" type="presParOf" srcId="{BCF7D697-0DB0-470A-98B6-94865B6737A8}" destId="{C7106B7B-6BDE-4AD6-83B7-EB39803304ED}" srcOrd="2" destOrd="0" presId="urn:microsoft.com/office/officeart/2008/layout/TitlePictureLineup"/>
    <dgm:cxn modelId="{8412991B-8385-428D-BB1D-2CCADFF89077}" type="presParOf" srcId="{C7106B7B-6BDE-4AD6-83B7-EB39803304ED}" destId="{8847A981-098A-4542-A757-081BFAC11986}" srcOrd="0" destOrd="0" presId="urn:microsoft.com/office/officeart/2008/layout/TitlePictureLineup"/>
    <dgm:cxn modelId="{4D8694C2-99DC-4DE3-A90C-BDCB3F09F929}" type="presParOf" srcId="{C7106B7B-6BDE-4AD6-83B7-EB39803304ED}" destId="{6FC3AA5D-AC05-4DF4-9C16-B6ACC65B44E7}" srcOrd="1" destOrd="0" presId="urn:microsoft.com/office/officeart/2008/layout/TitlePictureLineup"/>
    <dgm:cxn modelId="{46FCB9D2-02B1-4B7A-B8F6-683B42674B5A}" type="presParOf" srcId="{C7106B7B-6BDE-4AD6-83B7-EB39803304ED}" destId="{8BCDC9EE-8CDD-4188-BD0F-1A894FDE54CA}" srcOrd="2" destOrd="0" presId="urn:microsoft.com/office/officeart/2008/layout/TitlePictureLineup"/>
    <dgm:cxn modelId="{5C15018A-1366-4DB2-A096-99BC5F6033DD}" type="presParOf" srcId="{C7106B7B-6BDE-4AD6-83B7-EB39803304ED}" destId="{E2A97F63-C796-430C-96F4-150094199BCB}" srcOrd="3" destOrd="0" presId="urn:microsoft.com/office/officeart/2008/layout/TitlePictureLineup"/>
    <dgm:cxn modelId="{9556FFB6-005C-409E-8F86-076DFFB8B6DB}" type="presParOf" srcId="{BCF7D697-0DB0-470A-98B6-94865B6737A8}" destId="{8A40DF8D-2A97-4958-A676-59636A55D494}" srcOrd="3" destOrd="0" presId="urn:microsoft.com/office/officeart/2008/layout/TitlePictureLineup"/>
    <dgm:cxn modelId="{2993E287-683D-4AEE-8950-8924E0FD28DB}" type="presParOf" srcId="{BCF7D697-0DB0-470A-98B6-94865B6737A8}" destId="{C30998B9-C11A-433F-9E03-9DA11CE04293}" srcOrd="4" destOrd="0" presId="urn:microsoft.com/office/officeart/2008/layout/TitlePictureLineup"/>
    <dgm:cxn modelId="{6E74AB26-B7BF-4DEA-960B-2C137242C246}" type="presParOf" srcId="{C30998B9-C11A-433F-9E03-9DA11CE04293}" destId="{470B46D6-A05C-4AFA-88A9-96A6BE8B6363}" srcOrd="0" destOrd="0" presId="urn:microsoft.com/office/officeart/2008/layout/TitlePictureLineup"/>
    <dgm:cxn modelId="{781BC7B4-2A98-44F2-85F3-B1D27A8F7D3D}" type="presParOf" srcId="{C30998B9-C11A-433F-9E03-9DA11CE04293}" destId="{A643F542-5D5B-4E74-A961-BE10AE7AD595}" srcOrd="1" destOrd="0" presId="urn:microsoft.com/office/officeart/2008/layout/TitlePictureLineup"/>
    <dgm:cxn modelId="{6656BEE4-679E-4EB1-9A2C-0351A625C305}" type="presParOf" srcId="{C30998B9-C11A-433F-9E03-9DA11CE04293}" destId="{EA6F731F-5D8E-4CC3-B36D-797E653487D3}" srcOrd="2" destOrd="0" presId="urn:microsoft.com/office/officeart/2008/layout/TitlePictureLineup"/>
    <dgm:cxn modelId="{95247953-4DD1-4899-92A4-9CE05282140B}" type="presParOf" srcId="{C30998B9-C11A-433F-9E03-9DA11CE04293}" destId="{A16C5B75-62D6-48BC-A5E6-4259742A45E3}" srcOrd="3" destOrd="0" presId="urn:microsoft.com/office/officeart/2008/layout/TitlePictureLineup"/>
    <dgm:cxn modelId="{CBA57D74-E7FC-49F9-B30B-E59BDC3A06F3}" type="presParOf" srcId="{BCF7D697-0DB0-470A-98B6-94865B6737A8}" destId="{A9DD6C07-9082-42CE-827E-41C81F0B4C40}" srcOrd="5" destOrd="0" presId="urn:microsoft.com/office/officeart/2008/layout/TitlePictureLineup"/>
    <dgm:cxn modelId="{A7E1AD32-A189-41BB-9441-BB67FA695961}" type="presParOf" srcId="{BCF7D697-0DB0-470A-98B6-94865B6737A8}" destId="{C5A48E33-8AE3-4F81-A832-64BE1427BF47}" srcOrd="6" destOrd="0" presId="urn:microsoft.com/office/officeart/2008/layout/TitlePictureLineup"/>
    <dgm:cxn modelId="{D04442C2-3DEB-4BC3-AC44-5701A6A100F8}" type="presParOf" srcId="{C5A48E33-8AE3-4F81-A832-64BE1427BF47}" destId="{B403104A-BCD8-4B7E-B3BE-C35D6327DC5F}" srcOrd="0" destOrd="0" presId="urn:microsoft.com/office/officeart/2008/layout/TitlePictureLineup"/>
    <dgm:cxn modelId="{25D38912-D3A0-4674-A9FD-59E852D31F09}" type="presParOf" srcId="{C5A48E33-8AE3-4F81-A832-64BE1427BF47}" destId="{38947612-34B4-4FF4-B297-0B0E0D2BA2B6}" srcOrd="1" destOrd="0" presId="urn:microsoft.com/office/officeart/2008/layout/TitlePictureLineup"/>
    <dgm:cxn modelId="{715D3498-BC63-47EC-AB79-09CBA07B3BBA}" type="presParOf" srcId="{C5A48E33-8AE3-4F81-A832-64BE1427BF47}" destId="{05E9D714-6354-4B76-878E-3C4EDB27BD0F}" srcOrd="2" destOrd="0" presId="urn:microsoft.com/office/officeart/2008/layout/TitlePictureLineup"/>
    <dgm:cxn modelId="{8B86435A-9CE1-4FCA-A93C-96EE0270CAF2}" type="presParOf" srcId="{C5A48E33-8AE3-4F81-A832-64BE1427BF47}" destId="{D78887FD-914F-4458-B0AE-F159858F62C7}" srcOrd="3" destOrd="0" presId="urn:microsoft.com/office/officeart/2008/layout/TitlePictureLineup"/>
    <dgm:cxn modelId="{75F6DD1C-F00B-46EF-A877-5BF3BAAE9DB3}" type="presParOf" srcId="{BCF7D697-0DB0-470A-98B6-94865B6737A8}" destId="{143703E5-7B92-4511-BB62-6D06CCC525CF}" srcOrd="7" destOrd="0" presId="urn:microsoft.com/office/officeart/2008/layout/TitlePictureLineup"/>
    <dgm:cxn modelId="{D030433B-B6CA-4805-A22D-442038973139}" type="presParOf" srcId="{BCF7D697-0DB0-470A-98B6-94865B6737A8}" destId="{B41F3581-172E-405A-8D82-0D32B6543252}" srcOrd="8" destOrd="0" presId="urn:microsoft.com/office/officeart/2008/layout/TitlePictureLineup"/>
    <dgm:cxn modelId="{58FB4EFE-5318-4251-831F-45B026386B10}" type="presParOf" srcId="{B41F3581-172E-405A-8D82-0D32B6543252}" destId="{C6F35574-EFDE-4E3B-8DA3-0FBB3C90C66E}" srcOrd="0" destOrd="0" presId="urn:microsoft.com/office/officeart/2008/layout/TitlePictureLineup"/>
    <dgm:cxn modelId="{DE9F2842-E63A-4216-AE91-BB3F1A87D96B}" type="presParOf" srcId="{B41F3581-172E-405A-8D82-0D32B6543252}" destId="{2F5DA333-DDBC-4C75-A380-3741BD8E8F08}" srcOrd="1" destOrd="0" presId="urn:microsoft.com/office/officeart/2008/layout/TitlePictureLineup"/>
    <dgm:cxn modelId="{9FA679F7-1732-43AD-87EA-48902CC70037}" type="presParOf" srcId="{B41F3581-172E-405A-8D82-0D32B6543252}" destId="{274B59D9-838A-4B9F-906E-9063F7C8B96A}" srcOrd="2" destOrd="0" presId="urn:microsoft.com/office/officeart/2008/layout/TitlePictureLineup"/>
    <dgm:cxn modelId="{CFF0DD21-DF89-4972-B20D-CC72FA643D52}" type="presParOf" srcId="{B41F3581-172E-405A-8D82-0D32B6543252}" destId="{0BF9CCB0-4C03-4F6F-BC33-A216C3D2B463}"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1CE8E-81AF-4951-9367-944CC6E053F1}"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7102B069-A82C-4219-9819-38E2EA1DF890}">
      <dgm:prSet custT="1"/>
      <dgm:spPr>
        <a:solidFill>
          <a:srgbClr val="96C547"/>
        </a:solidFill>
        <a:effectLst>
          <a:innerShdw blurRad="63500" dist="50800" dir="18900000">
            <a:prstClr val="black">
              <a:alpha val="50000"/>
            </a:prstClr>
          </a:innerShdw>
        </a:effectLst>
      </dgm:spPr>
      <dgm:t>
        <a:bodyPr/>
        <a:lstStyle/>
        <a:p>
          <a:pPr rtl="0"/>
          <a:r>
            <a:rPr lang="en-US" sz="2400" b="1" dirty="0"/>
            <a:t>Scope includes:  </a:t>
          </a:r>
        </a:p>
      </dgm:t>
    </dgm:pt>
    <dgm:pt modelId="{13C6910A-04BB-4E83-BD12-9CBBA4E99CF2}" type="parTrans" cxnId="{A7D03A5E-995E-412F-BAA5-CEBBC08E1457}">
      <dgm:prSet/>
      <dgm:spPr/>
      <dgm:t>
        <a:bodyPr/>
        <a:lstStyle/>
        <a:p>
          <a:endParaRPr lang="en-US"/>
        </a:p>
      </dgm:t>
    </dgm:pt>
    <dgm:pt modelId="{085ACB81-CE0C-4966-821F-D59B88503DE8}" type="sibTrans" cxnId="{A7D03A5E-995E-412F-BAA5-CEBBC08E1457}">
      <dgm:prSet/>
      <dgm:spPr/>
      <dgm:t>
        <a:bodyPr/>
        <a:lstStyle/>
        <a:p>
          <a:endParaRPr lang="en-US"/>
        </a:p>
      </dgm:t>
    </dgm:pt>
    <dgm:pt modelId="{0603917C-A553-4BF3-8E48-39866565CC41}">
      <dgm:prSet custT="1"/>
      <dgm:spPr>
        <a:effectLst>
          <a:innerShdw blurRad="63500" dist="50800">
            <a:prstClr val="black">
              <a:alpha val="50000"/>
            </a:prstClr>
          </a:innerShdw>
        </a:effectLst>
      </dgm:spPr>
      <dgm:t>
        <a:bodyPr/>
        <a:lstStyle/>
        <a:p>
          <a:pPr rtl="0"/>
          <a:r>
            <a:rPr lang="en-US" sz="2000" b="1" dirty="0">
              <a:solidFill>
                <a:schemeClr val="accent1"/>
              </a:solidFill>
            </a:rPr>
            <a:t>Standalone to provide energy for local loads; </a:t>
          </a:r>
          <a:r>
            <a:rPr lang="en-US" sz="2000" b="1" u="sng" dirty="0">
              <a:solidFill>
                <a:schemeClr val="accent1"/>
              </a:solidFill>
            </a:rPr>
            <a:t>or</a:t>
          </a:r>
        </a:p>
      </dgm:t>
    </dgm:pt>
    <dgm:pt modelId="{77CCFF81-344B-4E0D-A857-023DEE7BCD87}" type="parTrans" cxnId="{09773529-A9C5-48EF-863B-595822BC2D57}">
      <dgm:prSet/>
      <dgm:spPr/>
      <dgm:t>
        <a:bodyPr/>
        <a:lstStyle/>
        <a:p>
          <a:endParaRPr lang="en-US"/>
        </a:p>
      </dgm:t>
    </dgm:pt>
    <dgm:pt modelId="{5CCE10B7-0D5B-4DF6-9A41-F088219CB2A0}" type="sibTrans" cxnId="{09773529-A9C5-48EF-863B-595822BC2D57}">
      <dgm:prSet/>
      <dgm:spPr/>
      <dgm:t>
        <a:bodyPr/>
        <a:lstStyle/>
        <a:p>
          <a:endParaRPr lang="en-US"/>
        </a:p>
      </dgm:t>
    </dgm:pt>
    <dgm:pt modelId="{0F759ACD-7422-411C-A4EB-0C1003A53AD7}">
      <dgm:prSet custT="1"/>
      <dgm:spPr>
        <a:effectLst>
          <a:innerShdw blurRad="63500" dist="50800">
            <a:prstClr val="black">
              <a:alpha val="50000"/>
            </a:prstClr>
          </a:innerShdw>
        </a:effectLst>
      </dgm:spPr>
      <dgm:t>
        <a:bodyPr/>
        <a:lstStyle/>
        <a:p>
          <a:pPr rtl="0"/>
          <a:r>
            <a:rPr lang="en-US" sz="2000" b="1" dirty="0">
              <a:solidFill>
                <a:schemeClr val="accent1"/>
              </a:solidFill>
            </a:rPr>
            <a:t>In parallel with an electric power system, electric utility grid; </a:t>
          </a:r>
          <a:r>
            <a:rPr lang="en-US" sz="2000" b="1" u="sng" dirty="0">
              <a:solidFill>
                <a:schemeClr val="accent1"/>
              </a:solidFill>
            </a:rPr>
            <a:t>or</a:t>
          </a:r>
        </a:p>
      </dgm:t>
    </dgm:pt>
    <dgm:pt modelId="{89A99781-A110-4C9A-A7FA-2106FF27B87E}" type="parTrans" cxnId="{A3B23906-0F2D-477F-887B-5A6112211201}">
      <dgm:prSet/>
      <dgm:spPr/>
      <dgm:t>
        <a:bodyPr/>
        <a:lstStyle/>
        <a:p>
          <a:endParaRPr lang="en-US"/>
        </a:p>
      </dgm:t>
    </dgm:pt>
    <dgm:pt modelId="{04F5BAF1-4E92-4805-AEF1-CD2B9D4BE2E8}" type="sibTrans" cxnId="{A3B23906-0F2D-477F-887B-5A6112211201}">
      <dgm:prSet/>
      <dgm:spPr/>
      <dgm:t>
        <a:bodyPr/>
        <a:lstStyle/>
        <a:p>
          <a:endParaRPr lang="en-US"/>
        </a:p>
      </dgm:t>
    </dgm:pt>
    <dgm:pt modelId="{0060A789-D23C-4BA0-889D-BA641D3E51B2}">
      <dgm:prSet custT="1"/>
      <dgm:spPr>
        <a:effectLst>
          <a:innerShdw blurRad="63500" dist="50800">
            <a:prstClr val="black">
              <a:alpha val="50000"/>
            </a:prstClr>
          </a:innerShdw>
        </a:effectLst>
      </dgm:spPr>
      <dgm:t>
        <a:bodyPr/>
        <a:lstStyle/>
        <a:p>
          <a:pPr rtl="0"/>
          <a:r>
            <a:rPr lang="en-US" sz="2000" b="1" dirty="0">
              <a:solidFill>
                <a:schemeClr val="accent1"/>
              </a:solidFill>
            </a:rPr>
            <a:t>Able to perform </a:t>
          </a:r>
          <a:r>
            <a:rPr lang="en-US" sz="2000" b="1" u="sng" dirty="0">
              <a:solidFill>
                <a:schemeClr val="accent1"/>
              </a:solidFill>
            </a:rPr>
            <a:t>multiple</a:t>
          </a:r>
          <a:r>
            <a:rPr lang="en-US" sz="2000" b="1" dirty="0">
              <a:solidFill>
                <a:schemeClr val="accent1"/>
              </a:solidFill>
            </a:rPr>
            <a:t> operational modes. </a:t>
          </a:r>
        </a:p>
      </dgm:t>
    </dgm:pt>
    <dgm:pt modelId="{E0863901-04A9-4F92-9E8D-B21CC7950815}" type="parTrans" cxnId="{C9C8408C-874B-4705-BA78-115973381332}">
      <dgm:prSet/>
      <dgm:spPr/>
      <dgm:t>
        <a:bodyPr/>
        <a:lstStyle/>
        <a:p>
          <a:endParaRPr lang="en-US"/>
        </a:p>
      </dgm:t>
    </dgm:pt>
    <dgm:pt modelId="{E0ADEEC3-59DB-4444-B233-B4267CFE99A6}" type="sibTrans" cxnId="{C9C8408C-874B-4705-BA78-115973381332}">
      <dgm:prSet/>
      <dgm:spPr/>
      <dgm:t>
        <a:bodyPr/>
        <a:lstStyle/>
        <a:p>
          <a:endParaRPr lang="en-US"/>
        </a:p>
      </dgm:t>
    </dgm:pt>
    <dgm:pt modelId="{2270EBC5-BF1E-4521-836B-858ADF7A3649}">
      <dgm:prSet custT="1"/>
      <dgm:spPr>
        <a:effectLst>
          <a:innerShdw blurRad="63500" dist="50800">
            <a:prstClr val="black">
              <a:alpha val="50000"/>
            </a:prstClr>
          </a:innerShdw>
        </a:effectLst>
      </dgm:spPr>
      <dgm:t>
        <a:bodyPr/>
        <a:lstStyle/>
        <a:p>
          <a:pPr rtl="0"/>
          <a:r>
            <a:rPr lang="en-US" sz="2000" b="1" dirty="0">
              <a:solidFill>
                <a:schemeClr val="accent1"/>
              </a:solidFill>
            </a:rPr>
            <a:t>For use in utility-interactive applications in compliance with IEEE 1547 and IEEE 1547.1 or </a:t>
          </a:r>
        </a:p>
      </dgm:t>
    </dgm:pt>
    <dgm:pt modelId="{534092BC-16A6-4AE0-AC6B-01EA2A6B290F}" type="parTrans" cxnId="{BE88A64C-824F-454D-A7D4-BF24589BBD62}">
      <dgm:prSet/>
      <dgm:spPr/>
      <dgm:t>
        <a:bodyPr/>
        <a:lstStyle/>
        <a:p>
          <a:endParaRPr lang="en-US"/>
        </a:p>
      </dgm:t>
    </dgm:pt>
    <dgm:pt modelId="{8D36AB31-395D-48E6-ADFC-95F1C5DA4A94}" type="sibTrans" cxnId="{BE88A64C-824F-454D-A7D4-BF24589BBD62}">
      <dgm:prSet/>
      <dgm:spPr/>
      <dgm:t>
        <a:bodyPr/>
        <a:lstStyle/>
        <a:p>
          <a:endParaRPr lang="en-US"/>
        </a:p>
      </dgm:t>
    </dgm:pt>
    <dgm:pt modelId="{F2210672-1356-42B2-AF1A-A181988C69B7}">
      <dgm:prSet custT="1"/>
      <dgm:spPr>
        <a:effectLst>
          <a:innerShdw blurRad="63500" dist="50800">
            <a:prstClr val="black">
              <a:alpha val="50000"/>
            </a:prstClr>
          </a:innerShdw>
        </a:effectLst>
      </dgm:spPr>
      <dgm:t>
        <a:bodyPr/>
        <a:lstStyle/>
        <a:p>
          <a:pPr rtl="0"/>
          <a:r>
            <a:rPr lang="en-US" sz="2000" b="1" dirty="0">
              <a:solidFill>
                <a:schemeClr val="accent1"/>
              </a:solidFill>
            </a:rPr>
            <a:t>Other applications intended to provide grid support functionality, </a:t>
          </a:r>
        </a:p>
      </dgm:t>
    </dgm:pt>
    <dgm:pt modelId="{C1B9E10D-AC24-472D-829A-B75557A79B98}" type="parTrans" cxnId="{D49696FA-8AB5-4CD6-A65A-6B730F4867CD}">
      <dgm:prSet/>
      <dgm:spPr/>
      <dgm:t>
        <a:bodyPr/>
        <a:lstStyle/>
        <a:p>
          <a:endParaRPr lang="en-US"/>
        </a:p>
      </dgm:t>
    </dgm:pt>
    <dgm:pt modelId="{4345F456-9587-4F0A-8000-049FB52570EB}" type="sibTrans" cxnId="{D49696FA-8AB5-4CD6-A65A-6B730F4867CD}">
      <dgm:prSet/>
      <dgm:spPr/>
      <dgm:t>
        <a:bodyPr/>
        <a:lstStyle/>
        <a:p>
          <a:endParaRPr lang="en-US"/>
        </a:p>
      </dgm:t>
    </dgm:pt>
    <dgm:pt modelId="{26419889-3DBB-41F8-8882-E74CAC31BFA3}">
      <dgm:prSet custT="1"/>
      <dgm:spPr>
        <a:effectLst>
          <a:innerShdw blurRad="63500" dist="50800">
            <a:prstClr val="black">
              <a:alpha val="50000"/>
            </a:prstClr>
          </a:innerShdw>
        </a:effectLst>
      </dgm:spPr>
      <dgm:t>
        <a:bodyPr/>
        <a:lstStyle/>
        <a:p>
          <a:pPr rtl="0"/>
          <a:r>
            <a:rPr lang="en-US" sz="2000" b="1" dirty="0">
              <a:solidFill>
                <a:schemeClr val="accent1"/>
              </a:solidFill>
            </a:rPr>
            <a:t>May include balance of plant and other ancillary equipment of the system</a:t>
          </a:r>
        </a:p>
      </dgm:t>
    </dgm:pt>
    <dgm:pt modelId="{0BE7471C-96D4-463D-ADBE-C9CACC6556F0}" type="parTrans" cxnId="{3474004D-F0D9-419A-9355-643B2B121621}">
      <dgm:prSet/>
      <dgm:spPr/>
      <dgm:t>
        <a:bodyPr/>
        <a:lstStyle/>
        <a:p>
          <a:endParaRPr lang="en-US"/>
        </a:p>
      </dgm:t>
    </dgm:pt>
    <dgm:pt modelId="{65B3A294-4C8A-41F8-9AB0-DFF764E0E079}" type="sibTrans" cxnId="{3474004D-F0D9-419A-9355-643B2B121621}">
      <dgm:prSet/>
      <dgm:spPr/>
      <dgm:t>
        <a:bodyPr/>
        <a:lstStyle/>
        <a:p>
          <a:endParaRPr lang="en-US"/>
        </a:p>
      </dgm:t>
    </dgm:pt>
    <dgm:pt modelId="{CD8C25EE-4CED-4C18-AEC2-423AD81B10CC}">
      <dgm:prSet/>
      <dgm:spPr>
        <a:effectLst>
          <a:innerShdw blurRad="63500" dist="50800">
            <a:prstClr val="black">
              <a:alpha val="50000"/>
            </a:prstClr>
          </a:innerShdw>
        </a:effectLst>
      </dgm:spPr>
      <dgm:t>
        <a:bodyPr/>
        <a:lstStyle/>
        <a:p>
          <a:endParaRPr lang="en-US" sz="2000" dirty="0">
            <a:solidFill>
              <a:schemeClr val="accent1"/>
            </a:solidFill>
          </a:endParaRPr>
        </a:p>
      </dgm:t>
    </dgm:pt>
    <dgm:pt modelId="{7AD9437A-286E-429A-9A51-78E6D521F492}" type="parTrans" cxnId="{3CECF2DD-E574-4D58-8AEA-3744C20390B5}">
      <dgm:prSet/>
      <dgm:spPr/>
      <dgm:t>
        <a:bodyPr/>
        <a:lstStyle/>
        <a:p>
          <a:endParaRPr lang="en-US"/>
        </a:p>
      </dgm:t>
    </dgm:pt>
    <dgm:pt modelId="{AC08D8F3-9345-411B-BDAC-08F8DB33D48E}" type="sibTrans" cxnId="{3CECF2DD-E574-4D58-8AEA-3744C20390B5}">
      <dgm:prSet/>
      <dgm:spPr/>
      <dgm:t>
        <a:bodyPr/>
        <a:lstStyle/>
        <a:p>
          <a:endParaRPr lang="en-US"/>
        </a:p>
      </dgm:t>
    </dgm:pt>
    <dgm:pt modelId="{58EE21DC-B959-4064-8169-43BFB4B34379}">
      <dgm:prSet custT="1"/>
      <dgm:spPr>
        <a:effectLst>
          <a:innerShdw blurRad="63500" dist="50800" dir="18900000">
            <a:prstClr val="black">
              <a:alpha val="50000"/>
            </a:prstClr>
          </a:innerShdw>
        </a:effectLst>
      </dgm:spPr>
      <dgm:t>
        <a:bodyPr/>
        <a:lstStyle/>
        <a:p>
          <a:pPr rtl="0"/>
          <a:r>
            <a:rPr lang="en-US" sz="1800" b="1" dirty="0">
              <a:solidFill>
                <a:schemeClr val="accent1"/>
              </a:solidFill>
            </a:rPr>
            <a:t>energy storage systems that are intended to receive electric energy and then to store the energy in some form to provide electrical energy to loads or power conversion equipment when needed</a:t>
          </a:r>
        </a:p>
      </dgm:t>
    </dgm:pt>
    <dgm:pt modelId="{BF138C3A-BFC4-4AFB-9D35-FD3F2463F45D}" type="parTrans" cxnId="{D1E1FBEE-E514-4740-86F7-0D670944F5D5}">
      <dgm:prSet/>
      <dgm:spPr/>
      <dgm:t>
        <a:bodyPr/>
        <a:lstStyle/>
        <a:p>
          <a:endParaRPr lang="en-US"/>
        </a:p>
      </dgm:t>
    </dgm:pt>
    <dgm:pt modelId="{77BA54D4-CD1C-40CB-9EB4-DBE1C1F496A7}" type="sibTrans" cxnId="{D1E1FBEE-E514-4740-86F7-0D670944F5D5}">
      <dgm:prSet/>
      <dgm:spPr/>
      <dgm:t>
        <a:bodyPr/>
        <a:lstStyle/>
        <a:p>
          <a:endParaRPr lang="en-US"/>
        </a:p>
      </dgm:t>
    </dgm:pt>
    <dgm:pt modelId="{521E646A-DB99-4F18-B92E-762D15F0D5EF}">
      <dgm:prSet custT="1"/>
      <dgm:spPr>
        <a:effectLst>
          <a:innerShdw blurRad="63500" dist="50800">
            <a:prstClr val="black">
              <a:alpha val="50000"/>
            </a:prstClr>
          </a:innerShdw>
        </a:effectLst>
      </dgm:spPr>
      <dgm:t>
        <a:bodyPr/>
        <a:lstStyle/>
        <a:p>
          <a:pPr rtl="0"/>
          <a:r>
            <a:rPr lang="en-US" sz="2000" b="1" dirty="0">
              <a:solidFill>
                <a:schemeClr val="accent1"/>
              </a:solidFill>
            </a:rPr>
            <a:t>The systems covered can be:</a:t>
          </a:r>
        </a:p>
      </dgm:t>
    </dgm:pt>
    <dgm:pt modelId="{7C7500FF-08F2-4984-A1C2-06D34358B111}" type="parTrans" cxnId="{CE429274-0DBD-4A23-9700-B0671BF70355}">
      <dgm:prSet/>
      <dgm:spPr/>
      <dgm:t>
        <a:bodyPr/>
        <a:lstStyle/>
        <a:p>
          <a:endParaRPr lang="en-US"/>
        </a:p>
      </dgm:t>
    </dgm:pt>
    <dgm:pt modelId="{D9FAE401-B123-434A-BE49-E3FE341ADD32}" type="sibTrans" cxnId="{CE429274-0DBD-4A23-9700-B0671BF70355}">
      <dgm:prSet/>
      <dgm:spPr/>
      <dgm:t>
        <a:bodyPr/>
        <a:lstStyle/>
        <a:p>
          <a:endParaRPr lang="en-US"/>
        </a:p>
      </dgm:t>
    </dgm:pt>
    <dgm:pt modelId="{AA9DD98B-72C7-445D-A8EE-D99549501E55}" type="pres">
      <dgm:prSet presAssocID="{67E1CE8E-81AF-4951-9367-944CC6E053F1}" presName="diagram" presStyleCnt="0">
        <dgm:presLayoutVars>
          <dgm:dir/>
          <dgm:resizeHandles val="exact"/>
        </dgm:presLayoutVars>
      </dgm:prSet>
      <dgm:spPr/>
    </dgm:pt>
    <dgm:pt modelId="{0F924336-C3BD-42D0-A683-4C8023011F7E}" type="pres">
      <dgm:prSet presAssocID="{7102B069-A82C-4219-9819-38E2EA1DF890}" presName="node" presStyleLbl="node1" presStyleIdx="0" presStyleCnt="3" custLinFactNeighborX="-4018" custLinFactNeighborY="-17507">
        <dgm:presLayoutVars>
          <dgm:bulletEnabled val="1"/>
        </dgm:presLayoutVars>
      </dgm:prSet>
      <dgm:spPr/>
    </dgm:pt>
    <dgm:pt modelId="{9798A692-1717-48B2-A3BF-C14AD0447FC9}" type="pres">
      <dgm:prSet presAssocID="{085ACB81-CE0C-4966-821F-D59B88503DE8}" presName="sibTrans" presStyleCnt="0"/>
      <dgm:spPr/>
    </dgm:pt>
    <dgm:pt modelId="{AB222C2F-DDCD-4707-8CBD-58D6C2B26A4B}" type="pres">
      <dgm:prSet presAssocID="{58EE21DC-B959-4064-8169-43BFB4B34379}" presName="node" presStyleLbl="node1" presStyleIdx="1" presStyleCnt="3" custScaleX="147556">
        <dgm:presLayoutVars>
          <dgm:bulletEnabled val="1"/>
        </dgm:presLayoutVars>
      </dgm:prSet>
      <dgm:spPr/>
    </dgm:pt>
    <dgm:pt modelId="{B0269AF4-C380-4B95-91D5-2197E000497F}" type="pres">
      <dgm:prSet presAssocID="{77BA54D4-CD1C-40CB-9EB4-DBE1C1F496A7}" presName="sibTrans" presStyleCnt="0"/>
      <dgm:spPr/>
    </dgm:pt>
    <dgm:pt modelId="{CC4BD415-34AE-4CFE-A59A-DA6E7F549E51}" type="pres">
      <dgm:prSet presAssocID="{521E646A-DB99-4F18-B92E-762D15F0D5EF}" presName="node" presStyleLbl="node1" presStyleIdx="2" presStyleCnt="3" custScaleX="282483" custScaleY="160173" custLinFactNeighborX="-2530" custLinFactNeighborY="-5501">
        <dgm:presLayoutVars>
          <dgm:bulletEnabled val="1"/>
        </dgm:presLayoutVars>
      </dgm:prSet>
      <dgm:spPr/>
    </dgm:pt>
  </dgm:ptLst>
  <dgm:cxnLst>
    <dgm:cxn modelId="{D1E1FBEE-E514-4740-86F7-0D670944F5D5}" srcId="{67E1CE8E-81AF-4951-9367-944CC6E053F1}" destId="{58EE21DC-B959-4064-8169-43BFB4B34379}" srcOrd="1" destOrd="0" parTransId="{BF138C3A-BFC4-4AFB-9D35-FD3F2463F45D}" sibTransId="{77BA54D4-CD1C-40CB-9EB4-DBE1C1F496A7}"/>
    <dgm:cxn modelId="{3594CD92-2D54-4A72-B276-C8DD99AF14B5}" type="presOf" srcId="{2270EBC5-BF1E-4521-836B-858ADF7A3649}" destId="{CC4BD415-34AE-4CFE-A59A-DA6E7F549E51}" srcOrd="0" destOrd="4" presId="urn:microsoft.com/office/officeart/2005/8/layout/default"/>
    <dgm:cxn modelId="{EC62A3AF-8FBB-4859-AE22-3E1D0219785C}" type="presOf" srcId="{CD8C25EE-4CED-4C18-AEC2-423AD81B10CC}" destId="{CC4BD415-34AE-4CFE-A59A-DA6E7F549E51}" srcOrd="0" destOrd="7" presId="urn:microsoft.com/office/officeart/2005/8/layout/default"/>
    <dgm:cxn modelId="{FE4FE2F5-D975-467D-AB52-309D9D208C28}" type="presOf" srcId="{7102B069-A82C-4219-9819-38E2EA1DF890}" destId="{0F924336-C3BD-42D0-A683-4C8023011F7E}" srcOrd="0" destOrd="0" presId="urn:microsoft.com/office/officeart/2005/8/layout/default"/>
    <dgm:cxn modelId="{6FE6DF19-C6B9-41C7-8826-CECE4B40C152}" type="presOf" srcId="{521E646A-DB99-4F18-B92E-762D15F0D5EF}" destId="{CC4BD415-34AE-4CFE-A59A-DA6E7F549E51}" srcOrd="0" destOrd="0" presId="urn:microsoft.com/office/officeart/2005/8/layout/default"/>
    <dgm:cxn modelId="{2EA204E1-B644-4797-8524-84E112197A31}" type="presOf" srcId="{67E1CE8E-81AF-4951-9367-944CC6E053F1}" destId="{AA9DD98B-72C7-445D-A8EE-D99549501E55}" srcOrd="0" destOrd="0" presId="urn:microsoft.com/office/officeart/2005/8/layout/default"/>
    <dgm:cxn modelId="{A3B23906-0F2D-477F-887B-5A6112211201}" srcId="{521E646A-DB99-4F18-B92E-762D15F0D5EF}" destId="{0F759ACD-7422-411C-A4EB-0C1003A53AD7}" srcOrd="1" destOrd="0" parTransId="{89A99781-A110-4C9A-A7FA-2106FF27B87E}" sibTransId="{04F5BAF1-4E92-4805-AEF1-CD2B9D4BE2E8}"/>
    <dgm:cxn modelId="{3CECF2DD-E574-4D58-8AEA-3744C20390B5}" srcId="{521E646A-DB99-4F18-B92E-762D15F0D5EF}" destId="{CD8C25EE-4CED-4C18-AEC2-423AD81B10CC}" srcOrd="5" destOrd="0" parTransId="{7AD9437A-286E-429A-9A51-78E6D521F492}" sibTransId="{AC08D8F3-9345-411B-BDAC-08F8DB33D48E}"/>
    <dgm:cxn modelId="{D49696FA-8AB5-4CD6-A65A-6B730F4867CD}" srcId="{521E646A-DB99-4F18-B92E-762D15F0D5EF}" destId="{F2210672-1356-42B2-AF1A-A181988C69B7}" srcOrd="3" destOrd="0" parTransId="{C1B9E10D-AC24-472D-829A-B75557A79B98}" sibTransId="{4345F456-9587-4F0A-8000-049FB52570EB}"/>
    <dgm:cxn modelId="{3474004D-F0D9-419A-9355-643B2B121621}" srcId="{521E646A-DB99-4F18-B92E-762D15F0D5EF}" destId="{26419889-3DBB-41F8-8882-E74CAC31BFA3}" srcOrd="4" destOrd="0" parTransId="{0BE7471C-96D4-463D-ADBE-C9CACC6556F0}" sibTransId="{65B3A294-4C8A-41F8-9AB0-DFF764E0E079}"/>
    <dgm:cxn modelId="{C6498070-A9EC-4B31-A338-88BB2B3CA620}" type="presOf" srcId="{0F759ACD-7422-411C-A4EB-0C1003A53AD7}" destId="{CC4BD415-34AE-4CFE-A59A-DA6E7F549E51}" srcOrd="0" destOrd="2" presId="urn:microsoft.com/office/officeart/2005/8/layout/default"/>
    <dgm:cxn modelId="{4AF5CD5E-5970-4154-900C-74DA94DE7966}" type="presOf" srcId="{0603917C-A553-4BF3-8E48-39866565CC41}" destId="{CC4BD415-34AE-4CFE-A59A-DA6E7F549E51}" srcOrd="0" destOrd="1" presId="urn:microsoft.com/office/officeart/2005/8/layout/default"/>
    <dgm:cxn modelId="{BE88A64C-824F-454D-A7D4-BF24589BBD62}" srcId="{0060A789-D23C-4BA0-889D-BA641D3E51B2}" destId="{2270EBC5-BF1E-4521-836B-858ADF7A3649}" srcOrd="0" destOrd="0" parTransId="{534092BC-16A6-4AE0-AC6B-01EA2A6B290F}" sibTransId="{8D36AB31-395D-48E6-ADFC-95F1C5DA4A94}"/>
    <dgm:cxn modelId="{BA712F4A-8064-4CF1-95E7-5AC2C4207A61}" type="presOf" srcId="{F2210672-1356-42B2-AF1A-A181988C69B7}" destId="{CC4BD415-34AE-4CFE-A59A-DA6E7F549E51}" srcOrd="0" destOrd="5" presId="urn:microsoft.com/office/officeart/2005/8/layout/default"/>
    <dgm:cxn modelId="{C9C8408C-874B-4705-BA78-115973381332}" srcId="{521E646A-DB99-4F18-B92E-762D15F0D5EF}" destId="{0060A789-D23C-4BA0-889D-BA641D3E51B2}" srcOrd="2" destOrd="0" parTransId="{E0863901-04A9-4F92-9E8D-B21CC7950815}" sibTransId="{E0ADEEC3-59DB-4444-B233-B4267CFE99A6}"/>
    <dgm:cxn modelId="{C85F4D89-FE37-4403-B681-3D04A2458906}" type="presOf" srcId="{0060A789-D23C-4BA0-889D-BA641D3E51B2}" destId="{CC4BD415-34AE-4CFE-A59A-DA6E7F549E51}" srcOrd="0" destOrd="3" presId="urn:microsoft.com/office/officeart/2005/8/layout/default"/>
    <dgm:cxn modelId="{A7D03A5E-995E-412F-BAA5-CEBBC08E1457}" srcId="{67E1CE8E-81AF-4951-9367-944CC6E053F1}" destId="{7102B069-A82C-4219-9819-38E2EA1DF890}" srcOrd="0" destOrd="0" parTransId="{13C6910A-04BB-4E83-BD12-9CBBA4E99CF2}" sibTransId="{085ACB81-CE0C-4966-821F-D59B88503DE8}"/>
    <dgm:cxn modelId="{CE429274-0DBD-4A23-9700-B0671BF70355}" srcId="{67E1CE8E-81AF-4951-9367-944CC6E053F1}" destId="{521E646A-DB99-4F18-B92E-762D15F0D5EF}" srcOrd="2" destOrd="0" parTransId="{7C7500FF-08F2-4984-A1C2-06D34358B111}" sibTransId="{D9FAE401-B123-434A-BE49-E3FE341ADD32}"/>
    <dgm:cxn modelId="{328268BC-A5FB-4147-A903-5D625808B720}" type="presOf" srcId="{26419889-3DBB-41F8-8882-E74CAC31BFA3}" destId="{CC4BD415-34AE-4CFE-A59A-DA6E7F549E51}" srcOrd="0" destOrd="6" presId="urn:microsoft.com/office/officeart/2005/8/layout/default"/>
    <dgm:cxn modelId="{75FF6EA4-CED3-48C0-A6DD-8D3976D622A9}" type="presOf" srcId="{58EE21DC-B959-4064-8169-43BFB4B34379}" destId="{AB222C2F-DDCD-4707-8CBD-58D6C2B26A4B}" srcOrd="0" destOrd="0" presId="urn:microsoft.com/office/officeart/2005/8/layout/default"/>
    <dgm:cxn modelId="{09773529-A9C5-48EF-863B-595822BC2D57}" srcId="{521E646A-DB99-4F18-B92E-762D15F0D5EF}" destId="{0603917C-A553-4BF3-8E48-39866565CC41}" srcOrd="0" destOrd="0" parTransId="{77CCFF81-344B-4E0D-A857-023DEE7BCD87}" sibTransId="{5CCE10B7-0D5B-4DF6-9A41-F088219CB2A0}"/>
    <dgm:cxn modelId="{46056311-9BDD-48D7-B6CF-329131275516}" type="presParOf" srcId="{AA9DD98B-72C7-445D-A8EE-D99549501E55}" destId="{0F924336-C3BD-42D0-A683-4C8023011F7E}" srcOrd="0" destOrd="0" presId="urn:microsoft.com/office/officeart/2005/8/layout/default"/>
    <dgm:cxn modelId="{C01EC1E5-951B-4A83-9292-CC936F017E56}" type="presParOf" srcId="{AA9DD98B-72C7-445D-A8EE-D99549501E55}" destId="{9798A692-1717-48B2-A3BF-C14AD0447FC9}" srcOrd="1" destOrd="0" presId="urn:microsoft.com/office/officeart/2005/8/layout/default"/>
    <dgm:cxn modelId="{5BACAA5D-1284-493A-B495-DF830653944F}" type="presParOf" srcId="{AA9DD98B-72C7-445D-A8EE-D99549501E55}" destId="{AB222C2F-DDCD-4707-8CBD-58D6C2B26A4B}" srcOrd="2" destOrd="0" presId="urn:microsoft.com/office/officeart/2005/8/layout/default"/>
    <dgm:cxn modelId="{1290A209-8CD3-4421-A52E-76A5A877186E}" type="presParOf" srcId="{AA9DD98B-72C7-445D-A8EE-D99549501E55}" destId="{B0269AF4-C380-4B95-91D5-2197E000497F}" srcOrd="3" destOrd="0" presId="urn:microsoft.com/office/officeart/2005/8/layout/default"/>
    <dgm:cxn modelId="{A896C021-4391-4DCA-A833-7EA63221235C}" type="presParOf" srcId="{AA9DD98B-72C7-445D-A8EE-D99549501E55}" destId="{CC4BD415-34AE-4CFE-A59A-DA6E7F549E5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A39FD-4461-49F6-B2B3-63864E80F6CA}" type="doc">
      <dgm:prSet loTypeId="urn:microsoft.com/office/officeart/2008/layout/TitlePictureLineup" loCatId="picture" qsTypeId="urn:microsoft.com/office/officeart/2005/8/quickstyle/simple1" qsCatId="simple" csTypeId="urn:microsoft.com/office/officeart/2005/8/colors/accent2_2" csCatId="accent2" phldr="1"/>
      <dgm:spPr/>
      <dgm:t>
        <a:bodyPr/>
        <a:lstStyle/>
        <a:p>
          <a:endParaRPr lang="en-US"/>
        </a:p>
      </dgm:t>
    </dgm:pt>
    <dgm:pt modelId="{D1D42493-0E74-4387-B1DE-2603EB597046}">
      <dgm:prSet custT="1"/>
      <dgm:spPr/>
      <dgm:t>
        <a:bodyPr/>
        <a:lstStyle/>
        <a:p>
          <a:pPr rtl="0">
            <a:spcAft>
              <a:spcPts val="0"/>
            </a:spcAft>
          </a:pPr>
          <a:r>
            <a:rPr lang="en-US" sz="2000" b="1" dirty="0"/>
            <a:t>What are the potential  hazards associated with ESSs?</a:t>
          </a:r>
        </a:p>
      </dgm:t>
    </dgm:pt>
    <dgm:pt modelId="{7A965EF4-FDB0-4F23-937C-3D8CACFD75FF}" type="parTrans" cxnId="{F0C465A2-F3B7-4448-B5CA-2ECEC5EC8AA7}">
      <dgm:prSet/>
      <dgm:spPr/>
      <dgm:t>
        <a:bodyPr/>
        <a:lstStyle/>
        <a:p>
          <a:endParaRPr lang="en-US"/>
        </a:p>
      </dgm:t>
    </dgm:pt>
    <dgm:pt modelId="{5ADD16B4-B84E-4FCB-9CC8-8C32724B7111}" type="sibTrans" cxnId="{F0C465A2-F3B7-4448-B5CA-2ECEC5EC8AA7}">
      <dgm:prSet/>
      <dgm:spPr/>
      <dgm:t>
        <a:bodyPr/>
        <a:lstStyle/>
        <a:p>
          <a:endParaRPr lang="en-US"/>
        </a:p>
      </dgm:t>
    </dgm:pt>
    <dgm:pt modelId="{73630724-5844-4F85-8097-22D41B92D114}">
      <dgm:prSet custT="1"/>
      <dgm:spPr/>
      <dgm:t>
        <a:bodyPr/>
        <a:lstStyle/>
        <a:p>
          <a:pPr rtl="0">
            <a:spcAft>
              <a:spcPts val="0"/>
            </a:spcAft>
          </a:pPr>
          <a:r>
            <a:rPr lang="en-US" sz="1800" b="1" dirty="0"/>
            <a:t>Energy</a:t>
          </a:r>
        </a:p>
      </dgm:t>
    </dgm:pt>
    <dgm:pt modelId="{73DD77E0-5884-44BC-85F5-EA76AA6428C6}" type="parTrans" cxnId="{9B0A0B15-2A5C-4AD2-8D84-10C6FDF61523}">
      <dgm:prSet/>
      <dgm:spPr/>
      <dgm:t>
        <a:bodyPr/>
        <a:lstStyle/>
        <a:p>
          <a:endParaRPr lang="en-US"/>
        </a:p>
      </dgm:t>
    </dgm:pt>
    <dgm:pt modelId="{672E2515-37CA-4014-9C5D-A711511E6D8C}" type="sibTrans" cxnId="{9B0A0B15-2A5C-4AD2-8D84-10C6FDF61523}">
      <dgm:prSet/>
      <dgm:spPr/>
      <dgm:t>
        <a:bodyPr/>
        <a:lstStyle/>
        <a:p>
          <a:endParaRPr lang="en-US"/>
        </a:p>
      </dgm:t>
    </dgm:pt>
    <dgm:pt modelId="{6212D024-0E6A-4E9F-9DBA-0DBAD4CF1B87}">
      <dgm:prSet custT="1"/>
      <dgm:spPr/>
      <dgm:t>
        <a:bodyPr/>
        <a:lstStyle/>
        <a:p>
          <a:pPr rtl="0">
            <a:spcAft>
              <a:spcPts val="0"/>
            </a:spcAft>
          </a:pPr>
          <a:r>
            <a:rPr lang="en-US" sz="1800" dirty="0"/>
            <a:t>Fire</a:t>
          </a:r>
        </a:p>
      </dgm:t>
    </dgm:pt>
    <dgm:pt modelId="{A96F1A09-B06D-4867-9CE2-053980D5AD90}" type="parTrans" cxnId="{31D59911-D7CB-46E3-9B4B-892B1F1226EE}">
      <dgm:prSet/>
      <dgm:spPr/>
      <dgm:t>
        <a:bodyPr/>
        <a:lstStyle/>
        <a:p>
          <a:endParaRPr lang="en-US"/>
        </a:p>
      </dgm:t>
    </dgm:pt>
    <dgm:pt modelId="{5862B6A0-1A0F-4E1B-BC27-858FBF5F4B06}" type="sibTrans" cxnId="{31D59911-D7CB-46E3-9B4B-892B1F1226EE}">
      <dgm:prSet/>
      <dgm:spPr/>
      <dgm:t>
        <a:bodyPr/>
        <a:lstStyle/>
        <a:p>
          <a:endParaRPr lang="en-US"/>
        </a:p>
      </dgm:t>
    </dgm:pt>
    <dgm:pt modelId="{F554E8D1-64D7-493D-A480-1A4BB6D433F2}">
      <dgm:prSet custT="1"/>
      <dgm:spPr/>
      <dgm:t>
        <a:bodyPr/>
        <a:lstStyle/>
        <a:p>
          <a:pPr rtl="0">
            <a:spcAft>
              <a:spcPts val="0"/>
            </a:spcAft>
          </a:pPr>
          <a:r>
            <a:rPr lang="en-US" sz="1800" dirty="0"/>
            <a:t>Explosion</a:t>
          </a:r>
        </a:p>
      </dgm:t>
    </dgm:pt>
    <dgm:pt modelId="{96789E1B-AE47-4D8A-B6DE-091C85950862}" type="parTrans" cxnId="{0E930849-DAC4-43ED-9A4F-1F9344718679}">
      <dgm:prSet/>
      <dgm:spPr/>
      <dgm:t>
        <a:bodyPr/>
        <a:lstStyle/>
        <a:p>
          <a:endParaRPr lang="en-US"/>
        </a:p>
      </dgm:t>
    </dgm:pt>
    <dgm:pt modelId="{93437F88-1D82-4B9F-8D52-4D8195A25DAF}" type="sibTrans" cxnId="{0E930849-DAC4-43ED-9A4F-1F9344718679}">
      <dgm:prSet/>
      <dgm:spPr/>
      <dgm:t>
        <a:bodyPr/>
        <a:lstStyle/>
        <a:p>
          <a:endParaRPr lang="en-US"/>
        </a:p>
      </dgm:t>
    </dgm:pt>
    <dgm:pt modelId="{35114165-6F8A-4169-AFFF-428CABCAE2FD}">
      <dgm:prSet custT="1"/>
      <dgm:spPr/>
      <dgm:t>
        <a:bodyPr/>
        <a:lstStyle/>
        <a:p>
          <a:pPr rtl="0">
            <a:spcAft>
              <a:spcPts val="0"/>
            </a:spcAft>
          </a:pPr>
          <a:r>
            <a:rPr lang="en-US" sz="1800" b="1" dirty="0"/>
            <a:t>Electrical</a:t>
          </a:r>
        </a:p>
      </dgm:t>
    </dgm:pt>
    <dgm:pt modelId="{BF13E070-B559-4F08-B8A3-EEF1E882A722}" type="parTrans" cxnId="{995426BE-1CDC-4626-A6B7-F7BDE439E7FA}">
      <dgm:prSet/>
      <dgm:spPr/>
      <dgm:t>
        <a:bodyPr/>
        <a:lstStyle/>
        <a:p>
          <a:endParaRPr lang="en-US"/>
        </a:p>
      </dgm:t>
    </dgm:pt>
    <dgm:pt modelId="{EC9B7825-8152-45D4-8A82-66BEDD49D3D1}" type="sibTrans" cxnId="{995426BE-1CDC-4626-A6B7-F7BDE439E7FA}">
      <dgm:prSet/>
      <dgm:spPr/>
      <dgm:t>
        <a:bodyPr/>
        <a:lstStyle/>
        <a:p>
          <a:endParaRPr lang="en-US"/>
        </a:p>
      </dgm:t>
    </dgm:pt>
    <dgm:pt modelId="{1990EFD1-F598-4EA0-A7A0-899BE5A431DC}">
      <dgm:prSet custT="1"/>
      <dgm:spPr/>
      <dgm:t>
        <a:bodyPr/>
        <a:lstStyle/>
        <a:p>
          <a:pPr rtl="0">
            <a:spcAft>
              <a:spcPts val="0"/>
            </a:spcAft>
          </a:pPr>
          <a:r>
            <a:rPr lang="en-US" sz="1800" dirty="0"/>
            <a:t>Electric shock</a:t>
          </a:r>
        </a:p>
      </dgm:t>
    </dgm:pt>
    <dgm:pt modelId="{49492A58-5243-4A51-95C9-97C78222CF16}" type="parTrans" cxnId="{63C692AE-635B-4CE8-8626-D46A7F51252B}">
      <dgm:prSet/>
      <dgm:spPr/>
      <dgm:t>
        <a:bodyPr/>
        <a:lstStyle/>
        <a:p>
          <a:endParaRPr lang="en-US"/>
        </a:p>
      </dgm:t>
    </dgm:pt>
    <dgm:pt modelId="{7B28BB20-43B3-49F3-AB76-18D5B7C19B1E}" type="sibTrans" cxnId="{63C692AE-635B-4CE8-8626-D46A7F51252B}">
      <dgm:prSet/>
      <dgm:spPr/>
      <dgm:t>
        <a:bodyPr/>
        <a:lstStyle/>
        <a:p>
          <a:endParaRPr lang="en-US"/>
        </a:p>
      </dgm:t>
    </dgm:pt>
    <dgm:pt modelId="{C199D930-1939-4754-AC3A-C223B5878C1F}">
      <dgm:prSet custT="1"/>
      <dgm:spPr/>
      <dgm:t>
        <a:bodyPr/>
        <a:lstStyle/>
        <a:p>
          <a:pPr rtl="0">
            <a:spcAft>
              <a:spcPts val="0"/>
            </a:spcAft>
          </a:pPr>
          <a:r>
            <a:rPr lang="en-US" sz="1800" b="1" dirty="0"/>
            <a:t>Mechanical</a:t>
          </a:r>
        </a:p>
      </dgm:t>
    </dgm:pt>
    <dgm:pt modelId="{FFC323C4-7DAE-4AB0-AECF-713A156BE5BE}" type="parTrans" cxnId="{D5A64897-F02D-4E1B-A994-777DEAAD3EAD}">
      <dgm:prSet/>
      <dgm:spPr/>
      <dgm:t>
        <a:bodyPr/>
        <a:lstStyle/>
        <a:p>
          <a:endParaRPr lang="en-US"/>
        </a:p>
      </dgm:t>
    </dgm:pt>
    <dgm:pt modelId="{0EC090ED-7237-426B-9BCB-F1899734E2CC}" type="sibTrans" cxnId="{D5A64897-F02D-4E1B-A994-777DEAAD3EAD}">
      <dgm:prSet/>
      <dgm:spPr/>
      <dgm:t>
        <a:bodyPr/>
        <a:lstStyle/>
        <a:p>
          <a:endParaRPr lang="en-US"/>
        </a:p>
      </dgm:t>
    </dgm:pt>
    <dgm:pt modelId="{EDA7889F-993D-430F-B0B7-96DCF7A0CA9C}">
      <dgm:prSet custT="1"/>
      <dgm:spPr/>
      <dgm:t>
        <a:bodyPr/>
        <a:lstStyle/>
        <a:p>
          <a:pPr rtl="0">
            <a:spcAft>
              <a:spcPts val="0"/>
            </a:spcAft>
          </a:pPr>
          <a:r>
            <a:rPr lang="en-US" sz="1800" dirty="0"/>
            <a:t>Pressure</a:t>
          </a:r>
        </a:p>
      </dgm:t>
    </dgm:pt>
    <dgm:pt modelId="{E8E8149E-3B19-4369-8B9F-D984B9BDCFD0}" type="parTrans" cxnId="{62D4991F-8B68-4A7F-98FD-E403E5B41645}">
      <dgm:prSet/>
      <dgm:spPr/>
      <dgm:t>
        <a:bodyPr/>
        <a:lstStyle/>
        <a:p>
          <a:endParaRPr lang="en-US"/>
        </a:p>
      </dgm:t>
    </dgm:pt>
    <dgm:pt modelId="{FE512352-8F28-43DD-8F8E-072C1B6F267C}" type="sibTrans" cxnId="{62D4991F-8B68-4A7F-98FD-E403E5B41645}">
      <dgm:prSet/>
      <dgm:spPr/>
      <dgm:t>
        <a:bodyPr/>
        <a:lstStyle/>
        <a:p>
          <a:endParaRPr lang="en-US"/>
        </a:p>
      </dgm:t>
    </dgm:pt>
    <dgm:pt modelId="{05F84A83-4E04-44EF-A420-418C9A73C0B1}">
      <dgm:prSet custT="1"/>
      <dgm:spPr/>
      <dgm:t>
        <a:bodyPr/>
        <a:lstStyle/>
        <a:p>
          <a:pPr rtl="0">
            <a:spcAft>
              <a:spcPts val="0"/>
            </a:spcAft>
          </a:pPr>
          <a:r>
            <a:rPr lang="en-US" sz="1800" dirty="0"/>
            <a:t>Noise</a:t>
          </a:r>
        </a:p>
      </dgm:t>
    </dgm:pt>
    <dgm:pt modelId="{C6A9EDAB-E4B3-490F-B990-59990516DF6A}" type="parTrans" cxnId="{C5AB0E45-4553-4945-A747-A646471F733F}">
      <dgm:prSet/>
      <dgm:spPr/>
      <dgm:t>
        <a:bodyPr/>
        <a:lstStyle/>
        <a:p>
          <a:endParaRPr lang="en-US"/>
        </a:p>
      </dgm:t>
    </dgm:pt>
    <dgm:pt modelId="{72120694-D419-4E36-A141-4EE1D573C4B9}" type="sibTrans" cxnId="{C5AB0E45-4553-4945-A747-A646471F733F}">
      <dgm:prSet/>
      <dgm:spPr/>
      <dgm:t>
        <a:bodyPr/>
        <a:lstStyle/>
        <a:p>
          <a:endParaRPr lang="en-US"/>
        </a:p>
      </dgm:t>
    </dgm:pt>
    <dgm:pt modelId="{8915CC18-88A3-49AD-B0A7-B7D5E8CC956F}">
      <dgm:prSet custT="1"/>
      <dgm:spPr/>
      <dgm:t>
        <a:bodyPr/>
        <a:lstStyle/>
        <a:p>
          <a:pPr rtl="0">
            <a:spcAft>
              <a:spcPts val="0"/>
            </a:spcAft>
          </a:pPr>
          <a:r>
            <a:rPr lang="en-US" sz="1800" b="1" dirty="0"/>
            <a:t>Chemical</a:t>
          </a:r>
        </a:p>
      </dgm:t>
    </dgm:pt>
    <dgm:pt modelId="{59F15993-FA0F-477E-B17E-5462A8B2B276}" type="parTrans" cxnId="{A03F2AC1-F266-4BDF-BF5F-425C10901EF5}">
      <dgm:prSet/>
      <dgm:spPr/>
      <dgm:t>
        <a:bodyPr/>
        <a:lstStyle/>
        <a:p>
          <a:endParaRPr lang="en-US"/>
        </a:p>
      </dgm:t>
    </dgm:pt>
    <dgm:pt modelId="{4E2D66B6-A30E-4B8E-990F-06C989A3AF57}" type="sibTrans" cxnId="{A03F2AC1-F266-4BDF-BF5F-425C10901EF5}">
      <dgm:prSet/>
      <dgm:spPr/>
      <dgm:t>
        <a:bodyPr/>
        <a:lstStyle/>
        <a:p>
          <a:endParaRPr lang="en-US"/>
        </a:p>
      </dgm:t>
    </dgm:pt>
    <dgm:pt modelId="{23077816-86C6-4DF6-A71C-D8825AE113C5}">
      <dgm:prSet custT="1"/>
      <dgm:spPr/>
      <dgm:t>
        <a:bodyPr/>
        <a:lstStyle/>
        <a:p>
          <a:pPr rtl="0">
            <a:spcAft>
              <a:spcPts val="0"/>
            </a:spcAft>
          </a:pPr>
          <a:r>
            <a:rPr lang="en-US" sz="1800" dirty="0"/>
            <a:t>Toxic or hazardous substance exposure/  concentrations</a:t>
          </a:r>
        </a:p>
      </dgm:t>
    </dgm:pt>
    <dgm:pt modelId="{FEF91F84-D1DD-4779-AD61-C4593B86E4AE}" type="parTrans" cxnId="{9261476D-7934-4EBB-A3C0-628B919234D2}">
      <dgm:prSet/>
      <dgm:spPr/>
      <dgm:t>
        <a:bodyPr/>
        <a:lstStyle/>
        <a:p>
          <a:endParaRPr lang="en-US"/>
        </a:p>
      </dgm:t>
    </dgm:pt>
    <dgm:pt modelId="{1ED18B1C-E50F-4FFD-91EC-BED135FC7277}" type="sibTrans" cxnId="{9261476D-7934-4EBB-A3C0-628B919234D2}">
      <dgm:prSet/>
      <dgm:spPr/>
      <dgm:t>
        <a:bodyPr/>
        <a:lstStyle/>
        <a:p>
          <a:endParaRPr lang="en-US"/>
        </a:p>
      </dgm:t>
    </dgm:pt>
    <dgm:pt modelId="{EDF237D0-F1FB-46DC-AB08-B3ADB4B89B5B}">
      <dgm:prSet custT="1"/>
      <dgm:spPr/>
      <dgm:t>
        <a:bodyPr/>
        <a:lstStyle/>
        <a:p>
          <a:pPr rtl="0">
            <a:spcAft>
              <a:spcPts val="0"/>
            </a:spcAft>
          </a:pPr>
          <a:r>
            <a:rPr lang="en-US" sz="1800" dirty="0"/>
            <a:t>Moving parts</a:t>
          </a:r>
        </a:p>
      </dgm:t>
    </dgm:pt>
    <dgm:pt modelId="{397006F6-ACE9-40D4-9061-AD56EEDD5BA9}" type="parTrans" cxnId="{EA0107D1-51CA-4328-8247-8CC9BE13DF4C}">
      <dgm:prSet/>
      <dgm:spPr/>
      <dgm:t>
        <a:bodyPr/>
        <a:lstStyle/>
        <a:p>
          <a:endParaRPr lang="en-US"/>
        </a:p>
      </dgm:t>
    </dgm:pt>
    <dgm:pt modelId="{900B5FEF-F271-4F69-B90B-EC8BB2536421}" type="sibTrans" cxnId="{EA0107D1-51CA-4328-8247-8CC9BE13DF4C}">
      <dgm:prSet/>
      <dgm:spPr/>
      <dgm:t>
        <a:bodyPr/>
        <a:lstStyle/>
        <a:p>
          <a:endParaRPr lang="en-US"/>
        </a:p>
      </dgm:t>
    </dgm:pt>
    <dgm:pt modelId="{ACD0C78B-A5A6-4E7B-A1E7-E22C432EBED1}">
      <dgm:prSet custT="1"/>
      <dgm:spPr/>
      <dgm:t>
        <a:bodyPr/>
        <a:lstStyle/>
        <a:p>
          <a:pPr rtl="0">
            <a:spcAft>
              <a:spcPts val="0"/>
            </a:spcAft>
          </a:pPr>
          <a:r>
            <a:rPr lang="en-US" sz="1800" dirty="0"/>
            <a:t>Burns </a:t>
          </a:r>
        </a:p>
      </dgm:t>
    </dgm:pt>
    <dgm:pt modelId="{7DEAB29A-0D90-43D3-86DB-B1B880CE22EA}" type="parTrans" cxnId="{D2E9425F-E418-4CFB-924B-3EED02D2FA7C}">
      <dgm:prSet/>
      <dgm:spPr/>
      <dgm:t>
        <a:bodyPr/>
        <a:lstStyle/>
        <a:p>
          <a:endParaRPr lang="en-US"/>
        </a:p>
      </dgm:t>
    </dgm:pt>
    <dgm:pt modelId="{40762A97-BC5E-4AE4-A672-38FB10F24452}" type="sibTrans" cxnId="{D2E9425F-E418-4CFB-924B-3EED02D2FA7C}">
      <dgm:prSet/>
      <dgm:spPr/>
      <dgm:t>
        <a:bodyPr/>
        <a:lstStyle/>
        <a:p>
          <a:endParaRPr lang="en-US"/>
        </a:p>
      </dgm:t>
    </dgm:pt>
    <dgm:pt modelId="{D9D2B73B-308D-4195-B0CC-6F4387294E42}">
      <dgm:prSet custT="1"/>
      <dgm:spPr/>
      <dgm:t>
        <a:bodyPr/>
        <a:lstStyle/>
        <a:p>
          <a:pPr rtl="0">
            <a:spcAft>
              <a:spcPts val="0"/>
            </a:spcAft>
          </a:pPr>
          <a:r>
            <a:rPr lang="en-US" sz="1800" dirty="0"/>
            <a:t>Sharp edges </a:t>
          </a:r>
        </a:p>
      </dgm:t>
    </dgm:pt>
    <dgm:pt modelId="{28822318-64FD-445A-9CCC-9B07C5091AD6}" type="parTrans" cxnId="{F8C40F2B-BD00-4316-BD6B-B63D75534CE7}">
      <dgm:prSet/>
      <dgm:spPr/>
      <dgm:t>
        <a:bodyPr/>
        <a:lstStyle/>
        <a:p>
          <a:endParaRPr lang="en-US"/>
        </a:p>
      </dgm:t>
    </dgm:pt>
    <dgm:pt modelId="{A167743F-CA64-4D9D-93F5-E98F5167E2F2}" type="sibTrans" cxnId="{F8C40F2B-BD00-4316-BD6B-B63D75534CE7}">
      <dgm:prSet/>
      <dgm:spPr/>
      <dgm:t>
        <a:bodyPr/>
        <a:lstStyle/>
        <a:p>
          <a:endParaRPr lang="en-US"/>
        </a:p>
      </dgm:t>
    </dgm:pt>
    <dgm:pt modelId="{68B62D79-3980-4DE9-BADC-2A82564746AE}">
      <dgm:prSet custT="1"/>
      <dgm:spPr/>
      <dgm:t>
        <a:bodyPr/>
        <a:lstStyle/>
        <a:p>
          <a:pPr rtl="0">
            <a:spcAft>
              <a:spcPts val="0"/>
            </a:spcAft>
          </a:pPr>
          <a:r>
            <a:rPr lang="en-US" sz="1800" dirty="0"/>
            <a:t>Arc Flash</a:t>
          </a:r>
        </a:p>
      </dgm:t>
    </dgm:pt>
    <dgm:pt modelId="{5C8F8AF3-8C81-48A0-82C9-6F27A17E1151}" type="parTrans" cxnId="{6C2F9BD4-FE67-4A62-A62C-00153AFBC539}">
      <dgm:prSet/>
      <dgm:spPr/>
      <dgm:t>
        <a:bodyPr/>
        <a:lstStyle/>
        <a:p>
          <a:endParaRPr lang="en-US"/>
        </a:p>
      </dgm:t>
    </dgm:pt>
    <dgm:pt modelId="{42C20C88-13D1-41C4-B9D5-050F114E3E18}" type="sibTrans" cxnId="{6C2F9BD4-FE67-4A62-A62C-00153AFBC539}">
      <dgm:prSet/>
      <dgm:spPr/>
      <dgm:t>
        <a:bodyPr/>
        <a:lstStyle/>
        <a:p>
          <a:endParaRPr lang="en-US"/>
        </a:p>
      </dgm:t>
    </dgm:pt>
    <dgm:pt modelId="{79DD81C2-0357-46AF-AA55-C84B22F11507}">
      <dgm:prSet custT="1"/>
      <dgm:spPr/>
      <dgm:t>
        <a:bodyPr/>
        <a:lstStyle/>
        <a:p>
          <a:pPr rtl="0">
            <a:spcAft>
              <a:spcPts val="0"/>
            </a:spcAft>
          </a:pPr>
          <a:r>
            <a:rPr lang="en-US" sz="1800" dirty="0"/>
            <a:t>Electrical burns</a:t>
          </a:r>
        </a:p>
      </dgm:t>
    </dgm:pt>
    <dgm:pt modelId="{BE379722-E0A3-4EF1-8AFC-7DFCA695B9BB}" type="parTrans" cxnId="{64DCA571-F550-4A2D-981C-F5D7A8817A78}">
      <dgm:prSet/>
      <dgm:spPr/>
      <dgm:t>
        <a:bodyPr/>
        <a:lstStyle/>
        <a:p>
          <a:endParaRPr lang="en-US"/>
        </a:p>
      </dgm:t>
    </dgm:pt>
    <dgm:pt modelId="{A1E74FBC-2F1C-4FE7-B10C-B3E719965DAE}" type="sibTrans" cxnId="{64DCA571-F550-4A2D-981C-F5D7A8817A78}">
      <dgm:prSet/>
      <dgm:spPr/>
      <dgm:t>
        <a:bodyPr/>
        <a:lstStyle/>
        <a:p>
          <a:endParaRPr lang="en-US"/>
        </a:p>
      </dgm:t>
    </dgm:pt>
    <dgm:pt modelId="{C1104A30-7DD5-4B7F-B8D1-40E2749459D9}" type="pres">
      <dgm:prSet presAssocID="{5A4A39FD-4461-49F6-B2B3-63864E80F6CA}" presName="Name0" presStyleCnt="0">
        <dgm:presLayoutVars>
          <dgm:dir/>
        </dgm:presLayoutVars>
      </dgm:prSet>
      <dgm:spPr/>
    </dgm:pt>
    <dgm:pt modelId="{04608269-B539-4A9D-BE1C-13B20DE218E3}" type="pres">
      <dgm:prSet presAssocID="{D1D42493-0E74-4387-B1DE-2603EB597046}" presName="composite" presStyleCnt="0"/>
      <dgm:spPr/>
    </dgm:pt>
    <dgm:pt modelId="{B46DA845-DDCA-4A4E-B6FD-08AD22FB3EEA}" type="pres">
      <dgm:prSet presAssocID="{D1D42493-0E74-4387-B1DE-2603EB597046}" presName="Accent" presStyleLbl="alignAcc1" presStyleIdx="0" presStyleCnt="5" custLinFactX="-100000" custLinFactNeighborX="-173844" custLinFactNeighborY="-1281"/>
      <dgm:spPr/>
    </dgm:pt>
    <dgm:pt modelId="{DA0BD72B-FF86-4822-9476-B64F63F1554B}" type="pres">
      <dgm:prSet presAssocID="{D1D42493-0E74-4387-B1DE-2603EB597046}" presName="Image" presStyleLbl="node1" presStyleIdx="0" presStyleCnt="5" custLinFactY="2163" custLinFactNeighborX="2641" custLinFactNeighborY="100000"/>
      <dgm:spPr>
        <a:blipFill rotWithShape="1">
          <a:blip xmlns:r="http://schemas.openxmlformats.org/officeDocument/2006/relationships" r:embed="rId1"/>
          <a:stretch>
            <a:fillRect/>
          </a:stretch>
        </a:blipFill>
      </dgm:spPr>
    </dgm:pt>
    <dgm:pt modelId="{6C910E2B-A74F-4721-8414-E38FA6EF32C5}" type="pres">
      <dgm:prSet presAssocID="{D1D42493-0E74-4387-B1DE-2603EB597046}" presName="Child" presStyleLbl="revTx" presStyleIdx="0" presStyleCnt="5">
        <dgm:presLayoutVars>
          <dgm:bulletEnabled val="1"/>
        </dgm:presLayoutVars>
      </dgm:prSet>
      <dgm:spPr/>
    </dgm:pt>
    <dgm:pt modelId="{3A176CBA-97A7-4856-9C21-08A250FF6EE2}" type="pres">
      <dgm:prSet presAssocID="{D1D42493-0E74-4387-B1DE-2603EB597046}" presName="Parent" presStyleLbl="alignNode1" presStyleIdx="0" presStyleCnt="5" custScaleX="115530" custScaleY="803365">
        <dgm:presLayoutVars>
          <dgm:bulletEnabled val="1"/>
        </dgm:presLayoutVars>
      </dgm:prSet>
      <dgm:spPr/>
    </dgm:pt>
    <dgm:pt modelId="{8FF5461D-E80F-4443-AF4C-2143DC69395F}" type="pres">
      <dgm:prSet presAssocID="{5ADD16B4-B84E-4FCB-9CC8-8C32724B7111}" presName="sibTrans" presStyleCnt="0"/>
      <dgm:spPr/>
    </dgm:pt>
    <dgm:pt modelId="{D936C7D0-EA11-407A-ABC5-0D41321FF155}" type="pres">
      <dgm:prSet presAssocID="{73630724-5844-4F85-8097-22D41B92D114}" presName="composite" presStyleCnt="0"/>
      <dgm:spPr/>
    </dgm:pt>
    <dgm:pt modelId="{829659D3-36AB-4077-8331-3A76D34017A7}" type="pres">
      <dgm:prSet presAssocID="{73630724-5844-4F85-8097-22D41B92D114}" presName="Accent" presStyleLbl="alignAcc1" presStyleIdx="1" presStyleCnt="5"/>
      <dgm:spPr/>
    </dgm:pt>
    <dgm:pt modelId="{FAAC8AA5-EB5D-485D-A5DC-1AC7E7B63F5B}" type="pres">
      <dgm:prSet presAssocID="{73630724-5844-4F85-8097-22D41B92D114}" presName="Image" presStyleLbl="node1" presStyleIdx="1" presStyleCnt="5" custLinFactNeighborY="5693"/>
      <dgm:spPr>
        <a:blipFill rotWithShape="1">
          <a:blip xmlns:r="http://schemas.openxmlformats.org/officeDocument/2006/relationships" r:embed="rId2"/>
          <a:stretch>
            <a:fillRect/>
          </a:stretch>
        </a:blipFill>
      </dgm:spPr>
    </dgm:pt>
    <dgm:pt modelId="{D576403B-A85B-4764-AFBB-AFCF921260FA}" type="pres">
      <dgm:prSet presAssocID="{73630724-5844-4F85-8097-22D41B92D114}" presName="Child" presStyleLbl="revTx" presStyleIdx="1" presStyleCnt="5" custLinFactNeighborX="-812" custLinFactNeighborY="9090">
        <dgm:presLayoutVars>
          <dgm:bulletEnabled val="1"/>
        </dgm:presLayoutVars>
      </dgm:prSet>
      <dgm:spPr/>
    </dgm:pt>
    <dgm:pt modelId="{9C307887-29DC-4B1F-BC18-9EC1A9619EFA}" type="pres">
      <dgm:prSet presAssocID="{73630724-5844-4F85-8097-22D41B92D114}" presName="Parent" presStyleLbl="alignNode1" presStyleIdx="1" presStyleCnt="5" custScaleY="132883">
        <dgm:presLayoutVars>
          <dgm:bulletEnabled val="1"/>
        </dgm:presLayoutVars>
      </dgm:prSet>
      <dgm:spPr/>
    </dgm:pt>
    <dgm:pt modelId="{78FB605B-8A48-4107-910E-CBE3E4DE63FB}" type="pres">
      <dgm:prSet presAssocID="{672E2515-37CA-4014-9C5D-A711511E6D8C}" presName="sibTrans" presStyleCnt="0"/>
      <dgm:spPr/>
    </dgm:pt>
    <dgm:pt modelId="{9453B2E9-2999-4FBF-9F9D-E4F2B5DCF485}" type="pres">
      <dgm:prSet presAssocID="{35114165-6F8A-4169-AFFF-428CABCAE2FD}" presName="composite" presStyleCnt="0"/>
      <dgm:spPr/>
    </dgm:pt>
    <dgm:pt modelId="{FB798218-0D62-4CEB-8FDE-12E1FC2BE003}" type="pres">
      <dgm:prSet presAssocID="{35114165-6F8A-4169-AFFF-428CABCAE2FD}" presName="Accent" presStyleLbl="alignAcc1" presStyleIdx="2" presStyleCnt="5"/>
      <dgm:spPr/>
    </dgm:pt>
    <dgm:pt modelId="{3B2FB53B-AF88-4B4E-A19D-5F5F27084419}" type="pres">
      <dgm:prSet presAssocID="{35114165-6F8A-4169-AFFF-428CABCAE2FD}" presName="Image" presStyleLbl="node1" presStyleIdx="2" presStyleCnt="5" custLinFactNeighborX="812" custLinFactNeighborY="8539"/>
      <dgm:spPr>
        <a:blipFill rotWithShape="1">
          <a:blip xmlns:r="http://schemas.openxmlformats.org/officeDocument/2006/relationships" r:embed="rId3"/>
          <a:stretch>
            <a:fillRect/>
          </a:stretch>
        </a:blipFill>
      </dgm:spPr>
    </dgm:pt>
    <dgm:pt modelId="{E1B46A4B-F40E-46FA-A58B-5BF939708EF1}" type="pres">
      <dgm:prSet presAssocID="{35114165-6F8A-4169-AFFF-428CABCAE2FD}" presName="Child" presStyleLbl="revTx" presStyleIdx="2" presStyleCnt="5" custLinFactNeighborX="812" custLinFactNeighborY="11569">
        <dgm:presLayoutVars>
          <dgm:bulletEnabled val="1"/>
        </dgm:presLayoutVars>
      </dgm:prSet>
      <dgm:spPr/>
    </dgm:pt>
    <dgm:pt modelId="{627A7722-0EE6-451D-9DBD-D593E66572C3}" type="pres">
      <dgm:prSet presAssocID="{35114165-6F8A-4169-AFFF-428CABCAE2FD}" presName="Parent" presStyleLbl="alignNode1" presStyleIdx="2" presStyleCnt="5" custScaleY="147848">
        <dgm:presLayoutVars>
          <dgm:bulletEnabled val="1"/>
        </dgm:presLayoutVars>
      </dgm:prSet>
      <dgm:spPr/>
    </dgm:pt>
    <dgm:pt modelId="{D275E251-EE8D-4F06-B002-1C8315C9B452}" type="pres">
      <dgm:prSet presAssocID="{EC9B7825-8152-45D4-8A82-66BEDD49D3D1}" presName="sibTrans" presStyleCnt="0"/>
      <dgm:spPr/>
    </dgm:pt>
    <dgm:pt modelId="{57FA134A-695C-43ED-920F-69776C72EE55}" type="pres">
      <dgm:prSet presAssocID="{C199D930-1939-4754-AC3A-C223B5878C1F}" presName="composite" presStyleCnt="0"/>
      <dgm:spPr/>
    </dgm:pt>
    <dgm:pt modelId="{26AE2FE9-D5FC-4E4C-9D13-002154A8967F}" type="pres">
      <dgm:prSet presAssocID="{C199D930-1939-4754-AC3A-C223B5878C1F}" presName="Accent" presStyleLbl="alignAcc1" presStyleIdx="3" presStyleCnt="5"/>
      <dgm:spPr/>
    </dgm:pt>
    <dgm:pt modelId="{F42720D6-0C6C-4899-83AA-16415A5D62C8}" type="pres">
      <dgm:prSet presAssocID="{C199D930-1939-4754-AC3A-C223B5878C1F}" presName="Image" presStyleLbl="node1" presStyleIdx="3" presStyleCnt="5" custLinFactNeighborY="7590"/>
      <dgm:spPr>
        <a:blipFill rotWithShape="1">
          <a:blip xmlns:r="http://schemas.openxmlformats.org/officeDocument/2006/relationships" r:embed="rId4"/>
          <a:stretch>
            <a:fillRect/>
          </a:stretch>
        </a:blipFill>
      </dgm:spPr>
    </dgm:pt>
    <dgm:pt modelId="{67E96D0B-FFC7-436F-9E35-6E1696773071}" type="pres">
      <dgm:prSet presAssocID="{C199D930-1939-4754-AC3A-C223B5878C1F}" presName="Child" presStyleLbl="revTx" presStyleIdx="3" presStyleCnt="5" custLinFactNeighborX="1624" custLinFactNeighborY="13222">
        <dgm:presLayoutVars>
          <dgm:bulletEnabled val="1"/>
        </dgm:presLayoutVars>
      </dgm:prSet>
      <dgm:spPr/>
    </dgm:pt>
    <dgm:pt modelId="{7D8BD2F5-02DC-46D7-9C6A-43CA740C2345}" type="pres">
      <dgm:prSet presAssocID="{C199D930-1939-4754-AC3A-C223B5878C1F}" presName="Parent" presStyleLbl="alignNode1" presStyleIdx="3" presStyleCnt="5" custScaleY="153841">
        <dgm:presLayoutVars>
          <dgm:bulletEnabled val="1"/>
        </dgm:presLayoutVars>
      </dgm:prSet>
      <dgm:spPr/>
    </dgm:pt>
    <dgm:pt modelId="{07C17EC4-298F-45D0-97D3-F8894C1191E4}" type="pres">
      <dgm:prSet presAssocID="{0EC090ED-7237-426B-9BCB-F1899734E2CC}" presName="sibTrans" presStyleCnt="0"/>
      <dgm:spPr/>
    </dgm:pt>
    <dgm:pt modelId="{1E7029C1-3D14-4182-9075-E0DF73D74C3E}" type="pres">
      <dgm:prSet presAssocID="{8915CC18-88A3-49AD-B0A7-B7D5E8CC956F}" presName="composite" presStyleCnt="0"/>
      <dgm:spPr/>
    </dgm:pt>
    <dgm:pt modelId="{B6AA144C-41E5-4260-A5A1-055CDAD25CA5}" type="pres">
      <dgm:prSet presAssocID="{8915CC18-88A3-49AD-B0A7-B7D5E8CC956F}" presName="Accent" presStyleLbl="alignAcc1" presStyleIdx="4" presStyleCnt="5" custLinFactX="-100000" custLinFactNeighborX="-141906" custLinFactNeighborY="1281"/>
      <dgm:spPr/>
    </dgm:pt>
    <dgm:pt modelId="{FCD93E34-F708-4357-B76A-00B1C36BC3F3}" type="pres">
      <dgm:prSet presAssocID="{8915CC18-88A3-49AD-B0A7-B7D5E8CC956F}" presName="Image" presStyleLbl="node1" presStyleIdx="4" presStyleCnt="5" custLinFactNeighborX="-6494" custLinFactNeighborY="1897"/>
      <dgm:spPr>
        <a:blipFill rotWithShape="1">
          <a:blip xmlns:r="http://schemas.openxmlformats.org/officeDocument/2006/relationships" r:embed="rId5"/>
          <a:stretch>
            <a:fillRect/>
          </a:stretch>
        </a:blipFill>
      </dgm:spPr>
    </dgm:pt>
    <dgm:pt modelId="{E8996FC2-6C4E-468D-B6BE-377C08EDF028}" type="pres">
      <dgm:prSet presAssocID="{8915CC18-88A3-49AD-B0A7-B7D5E8CC956F}" presName="Child" presStyleLbl="revTx" presStyleIdx="4" presStyleCnt="5" custScaleX="118533" custLinFactNeighborX="133" custLinFactNeighborY="5784">
        <dgm:presLayoutVars>
          <dgm:bulletEnabled val="1"/>
        </dgm:presLayoutVars>
      </dgm:prSet>
      <dgm:spPr/>
    </dgm:pt>
    <dgm:pt modelId="{CE6CF8CB-59B2-4595-A30D-C7457933917B}" type="pres">
      <dgm:prSet presAssocID="{8915CC18-88A3-49AD-B0A7-B7D5E8CC956F}" presName="Parent" presStyleLbl="alignNode1" presStyleIdx="4" presStyleCnt="5" custScaleX="106723" custScaleY="140366" custLinFactNeighborX="-2976" custLinFactNeighborY="-7687">
        <dgm:presLayoutVars>
          <dgm:bulletEnabled val="1"/>
        </dgm:presLayoutVars>
      </dgm:prSet>
      <dgm:spPr/>
    </dgm:pt>
  </dgm:ptLst>
  <dgm:cxnLst>
    <dgm:cxn modelId="{9B0A0B15-2A5C-4AD2-8D84-10C6FDF61523}" srcId="{5A4A39FD-4461-49F6-B2B3-63864E80F6CA}" destId="{73630724-5844-4F85-8097-22D41B92D114}" srcOrd="1" destOrd="0" parTransId="{73DD77E0-5884-44BC-85F5-EA76AA6428C6}" sibTransId="{672E2515-37CA-4014-9C5D-A711511E6D8C}"/>
    <dgm:cxn modelId="{C9085D52-985A-449E-BE81-62ADE5F3048A}" type="presOf" srcId="{D9D2B73B-308D-4195-B0CC-6F4387294E42}" destId="{67E96D0B-FFC7-436F-9E35-6E1696773071}" srcOrd="0" destOrd="3" presId="urn:microsoft.com/office/officeart/2008/layout/TitlePictureLineup"/>
    <dgm:cxn modelId="{6C2F9BD4-FE67-4A62-A62C-00153AFBC539}" srcId="{35114165-6F8A-4169-AFFF-428CABCAE2FD}" destId="{68B62D79-3980-4DE9-BADC-2A82564746AE}" srcOrd="1" destOrd="0" parTransId="{5C8F8AF3-8C81-48A0-82C9-6F27A17E1151}" sibTransId="{42C20C88-13D1-41C4-B9D5-050F114E3E18}"/>
    <dgm:cxn modelId="{3A475176-115C-4A78-AECC-405DFC3C23E1}" type="presOf" srcId="{EDF237D0-F1FB-46DC-AB08-B3ADB4B89B5B}" destId="{67E96D0B-FFC7-436F-9E35-6E1696773071}" srcOrd="0" destOrd="2" presId="urn:microsoft.com/office/officeart/2008/layout/TitlePictureLineup"/>
    <dgm:cxn modelId="{63C692AE-635B-4CE8-8626-D46A7F51252B}" srcId="{35114165-6F8A-4169-AFFF-428CABCAE2FD}" destId="{1990EFD1-F598-4EA0-A7A0-899BE5A431DC}" srcOrd="0" destOrd="0" parTransId="{49492A58-5243-4A51-95C9-97C78222CF16}" sibTransId="{7B28BB20-43B3-49F3-AB76-18D5B7C19B1E}"/>
    <dgm:cxn modelId="{62D4991F-8B68-4A7F-98FD-E403E5B41645}" srcId="{C199D930-1939-4754-AC3A-C223B5878C1F}" destId="{EDA7889F-993D-430F-B0B7-96DCF7A0CA9C}" srcOrd="0" destOrd="0" parTransId="{E8E8149E-3B19-4369-8B9F-D984B9BDCFD0}" sibTransId="{FE512352-8F28-43DD-8F8E-072C1B6F267C}"/>
    <dgm:cxn modelId="{28D5DD2E-3197-4353-BD8B-B6C091751FC5}" type="presOf" srcId="{79DD81C2-0357-46AF-AA55-C84B22F11507}" destId="{E1B46A4B-F40E-46FA-A58B-5BF939708EF1}" srcOrd="0" destOrd="2" presId="urn:microsoft.com/office/officeart/2008/layout/TitlePictureLineup"/>
    <dgm:cxn modelId="{4A6505F6-6155-4BA8-A51D-2156BE6027C4}" type="presOf" srcId="{F554E8D1-64D7-493D-A480-1A4BB6D433F2}" destId="{D576403B-A85B-4764-AFBB-AFCF921260FA}" srcOrd="0" destOrd="1" presId="urn:microsoft.com/office/officeart/2008/layout/TitlePictureLineup"/>
    <dgm:cxn modelId="{995426BE-1CDC-4626-A6B7-F7BDE439E7FA}" srcId="{5A4A39FD-4461-49F6-B2B3-63864E80F6CA}" destId="{35114165-6F8A-4169-AFFF-428CABCAE2FD}" srcOrd="2" destOrd="0" parTransId="{BF13E070-B559-4F08-B8A3-EEF1E882A722}" sibTransId="{EC9B7825-8152-45D4-8A82-66BEDD49D3D1}"/>
    <dgm:cxn modelId="{C782479A-56EF-4EF0-A352-429511E9CECB}" type="presOf" srcId="{C199D930-1939-4754-AC3A-C223B5878C1F}" destId="{7D8BD2F5-02DC-46D7-9C6A-43CA740C2345}" srcOrd="0" destOrd="0" presId="urn:microsoft.com/office/officeart/2008/layout/TitlePictureLineup"/>
    <dgm:cxn modelId="{E905E6AB-0E40-420D-A87D-72EF272A4954}" type="presOf" srcId="{23077816-86C6-4DF6-A71C-D8825AE113C5}" destId="{E8996FC2-6C4E-468D-B6BE-377C08EDF028}" srcOrd="0" destOrd="0" presId="urn:microsoft.com/office/officeart/2008/layout/TitlePictureLineup"/>
    <dgm:cxn modelId="{ABD015E1-2912-4ACA-8AD6-0E7894E0F051}" type="presOf" srcId="{35114165-6F8A-4169-AFFF-428CABCAE2FD}" destId="{627A7722-0EE6-451D-9DBD-D593E66572C3}" srcOrd="0" destOrd="0" presId="urn:microsoft.com/office/officeart/2008/layout/TitlePictureLineup"/>
    <dgm:cxn modelId="{EA0107D1-51CA-4328-8247-8CC9BE13DF4C}" srcId="{C199D930-1939-4754-AC3A-C223B5878C1F}" destId="{EDF237D0-F1FB-46DC-AB08-B3ADB4B89B5B}" srcOrd="2" destOrd="0" parTransId="{397006F6-ACE9-40D4-9061-AD56EEDD5BA9}" sibTransId="{900B5FEF-F271-4F69-B90B-EC8BB2536421}"/>
    <dgm:cxn modelId="{8105B749-A295-4E29-B11C-461981F08124}" type="presOf" srcId="{EDA7889F-993D-430F-B0B7-96DCF7A0CA9C}" destId="{67E96D0B-FFC7-436F-9E35-6E1696773071}" srcOrd="0" destOrd="0" presId="urn:microsoft.com/office/officeart/2008/layout/TitlePictureLineup"/>
    <dgm:cxn modelId="{64DCA571-F550-4A2D-981C-F5D7A8817A78}" srcId="{35114165-6F8A-4169-AFFF-428CABCAE2FD}" destId="{79DD81C2-0357-46AF-AA55-C84B22F11507}" srcOrd="2" destOrd="0" parTransId="{BE379722-E0A3-4EF1-8AFC-7DFCA695B9BB}" sibTransId="{A1E74FBC-2F1C-4FE7-B10C-B3E719965DAE}"/>
    <dgm:cxn modelId="{0E930849-DAC4-43ED-9A4F-1F9344718679}" srcId="{73630724-5844-4F85-8097-22D41B92D114}" destId="{F554E8D1-64D7-493D-A480-1A4BB6D433F2}" srcOrd="1" destOrd="0" parTransId="{96789E1B-AE47-4D8A-B6DE-091C85950862}" sibTransId="{93437F88-1D82-4B9F-8D52-4D8195A25DAF}"/>
    <dgm:cxn modelId="{A03F2AC1-F266-4BDF-BF5F-425C10901EF5}" srcId="{5A4A39FD-4461-49F6-B2B3-63864E80F6CA}" destId="{8915CC18-88A3-49AD-B0A7-B7D5E8CC956F}" srcOrd="4" destOrd="0" parTransId="{59F15993-FA0F-477E-B17E-5462A8B2B276}" sibTransId="{4E2D66B6-A30E-4B8E-990F-06C989A3AF57}"/>
    <dgm:cxn modelId="{59E0EFB9-CB9B-4110-8EC5-E5BF0B78014D}" type="presOf" srcId="{ACD0C78B-A5A6-4E7B-A1E7-E22C432EBED1}" destId="{D576403B-A85B-4764-AFBB-AFCF921260FA}" srcOrd="0" destOrd="2" presId="urn:microsoft.com/office/officeart/2008/layout/TitlePictureLineup"/>
    <dgm:cxn modelId="{F8C40F2B-BD00-4316-BD6B-B63D75534CE7}" srcId="{C199D930-1939-4754-AC3A-C223B5878C1F}" destId="{D9D2B73B-308D-4195-B0CC-6F4387294E42}" srcOrd="3" destOrd="0" parTransId="{28822318-64FD-445A-9CCC-9B07C5091AD6}" sibTransId="{A167743F-CA64-4D9D-93F5-E98F5167E2F2}"/>
    <dgm:cxn modelId="{C5AB0E45-4553-4945-A747-A646471F733F}" srcId="{C199D930-1939-4754-AC3A-C223B5878C1F}" destId="{05F84A83-4E04-44EF-A420-418C9A73C0B1}" srcOrd="1" destOrd="0" parTransId="{C6A9EDAB-E4B3-490F-B990-59990516DF6A}" sibTransId="{72120694-D419-4E36-A141-4EE1D573C4B9}"/>
    <dgm:cxn modelId="{79E5C41C-CABB-4D9B-83F2-D3DF8E5AF45C}" type="presOf" srcId="{6212D024-0E6A-4E9F-9DBA-0DBAD4CF1B87}" destId="{D576403B-A85B-4764-AFBB-AFCF921260FA}" srcOrd="0" destOrd="0" presId="urn:microsoft.com/office/officeart/2008/layout/TitlePictureLineup"/>
    <dgm:cxn modelId="{61880F74-958A-41DA-BD4E-738DF8F8CFDE}" type="presOf" srcId="{73630724-5844-4F85-8097-22D41B92D114}" destId="{9C307887-29DC-4B1F-BC18-9EC1A9619EFA}" srcOrd="0" destOrd="0" presId="urn:microsoft.com/office/officeart/2008/layout/TitlePictureLineup"/>
    <dgm:cxn modelId="{D2E9425F-E418-4CFB-924B-3EED02D2FA7C}" srcId="{73630724-5844-4F85-8097-22D41B92D114}" destId="{ACD0C78B-A5A6-4E7B-A1E7-E22C432EBED1}" srcOrd="2" destOrd="0" parTransId="{7DEAB29A-0D90-43D3-86DB-B1B880CE22EA}" sibTransId="{40762A97-BC5E-4AE4-A672-38FB10F24452}"/>
    <dgm:cxn modelId="{0F53863A-3AE9-4879-B333-76194F203A54}" type="presOf" srcId="{05F84A83-4E04-44EF-A420-418C9A73C0B1}" destId="{67E96D0B-FFC7-436F-9E35-6E1696773071}" srcOrd="0" destOrd="1" presId="urn:microsoft.com/office/officeart/2008/layout/TitlePictureLineup"/>
    <dgm:cxn modelId="{EE64F1DE-DFBE-47E8-BF1F-6277787E41E4}" type="presOf" srcId="{8915CC18-88A3-49AD-B0A7-B7D5E8CC956F}" destId="{CE6CF8CB-59B2-4595-A30D-C7457933917B}" srcOrd="0" destOrd="0" presId="urn:microsoft.com/office/officeart/2008/layout/TitlePictureLineup"/>
    <dgm:cxn modelId="{803119D3-C173-4702-96E2-0177747975B6}" type="presOf" srcId="{5A4A39FD-4461-49F6-B2B3-63864E80F6CA}" destId="{C1104A30-7DD5-4B7F-B8D1-40E2749459D9}" srcOrd="0" destOrd="0" presId="urn:microsoft.com/office/officeart/2008/layout/TitlePictureLineup"/>
    <dgm:cxn modelId="{D5A64897-F02D-4E1B-A994-777DEAAD3EAD}" srcId="{5A4A39FD-4461-49F6-B2B3-63864E80F6CA}" destId="{C199D930-1939-4754-AC3A-C223B5878C1F}" srcOrd="3" destOrd="0" parTransId="{FFC323C4-7DAE-4AB0-AECF-713A156BE5BE}" sibTransId="{0EC090ED-7237-426B-9BCB-F1899734E2CC}"/>
    <dgm:cxn modelId="{F0C465A2-F3B7-4448-B5CA-2ECEC5EC8AA7}" srcId="{5A4A39FD-4461-49F6-B2B3-63864E80F6CA}" destId="{D1D42493-0E74-4387-B1DE-2603EB597046}" srcOrd="0" destOrd="0" parTransId="{7A965EF4-FDB0-4F23-937C-3D8CACFD75FF}" sibTransId="{5ADD16B4-B84E-4FCB-9CC8-8C32724B7111}"/>
    <dgm:cxn modelId="{4A471E55-989C-442F-9217-DC46282C77A6}" type="presOf" srcId="{68B62D79-3980-4DE9-BADC-2A82564746AE}" destId="{E1B46A4B-F40E-46FA-A58B-5BF939708EF1}" srcOrd="0" destOrd="1" presId="urn:microsoft.com/office/officeart/2008/layout/TitlePictureLineup"/>
    <dgm:cxn modelId="{A7DBAF9C-19CE-49B5-9B65-EB8E1C01E1BD}" type="presOf" srcId="{D1D42493-0E74-4387-B1DE-2603EB597046}" destId="{3A176CBA-97A7-4856-9C21-08A250FF6EE2}" srcOrd="0" destOrd="0" presId="urn:microsoft.com/office/officeart/2008/layout/TitlePictureLineup"/>
    <dgm:cxn modelId="{9261476D-7934-4EBB-A3C0-628B919234D2}" srcId="{8915CC18-88A3-49AD-B0A7-B7D5E8CC956F}" destId="{23077816-86C6-4DF6-A71C-D8825AE113C5}" srcOrd="0" destOrd="0" parTransId="{FEF91F84-D1DD-4779-AD61-C4593B86E4AE}" sibTransId="{1ED18B1C-E50F-4FFD-91EC-BED135FC7277}"/>
    <dgm:cxn modelId="{20CB2DD0-16AC-4820-8AB1-70540338B5D2}" type="presOf" srcId="{1990EFD1-F598-4EA0-A7A0-899BE5A431DC}" destId="{E1B46A4B-F40E-46FA-A58B-5BF939708EF1}" srcOrd="0" destOrd="0" presId="urn:microsoft.com/office/officeart/2008/layout/TitlePictureLineup"/>
    <dgm:cxn modelId="{31D59911-D7CB-46E3-9B4B-892B1F1226EE}" srcId="{73630724-5844-4F85-8097-22D41B92D114}" destId="{6212D024-0E6A-4E9F-9DBA-0DBAD4CF1B87}" srcOrd="0" destOrd="0" parTransId="{A96F1A09-B06D-4867-9CE2-053980D5AD90}" sibTransId="{5862B6A0-1A0F-4E1B-BC27-858FBF5F4B06}"/>
    <dgm:cxn modelId="{E581DA75-2835-4968-B20C-B1A0BC019923}" type="presParOf" srcId="{C1104A30-7DD5-4B7F-B8D1-40E2749459D9}" destId="{04608269-B539-4A9D-BE1C-13B20DE218E3}" srcOrd="0" destOrd="0" presId="urn:microsoft.com/office/officeart/2008/layout/TitlePictureLineup"/>
    <dgm:cxn modelId="{2BFBCCCD-E96A-430E-A6EA-E72521E18EAB}" type="presParOf" srcId="{04608269-B539-4A9D-BE1C-13B20DE218E3}" destId="{B46DA845-DDCA-4A4E-B6FD-08AD22FB3EEA}" srcOrd="0" destOrd="0" presId="urn:microsoft.com/office/officeart/2008/layout/TitlePictureLineup"/>
    <dgm:cxn modelId="{D5EDFF38-DF81-4089-AC6A-326A8B2162F8}" type="presParOf" srcId="{04608269-B539-4A9D-BE1C-13B20DE218E3}" destId="{DA0BD72B-FF86-4822-9476-B64F63F1554B}" srcOrd="1" destOrd="0" presId="urn:microsoft.com/office/officeart/2008/layout/TitlePictureLineup"/>
    <dgm:cxn modelId="{09896E3D-8FAF-466E-8AAE-410D7140126B}" type="presParOf" srcId="{04608269-B539-4A9D-BE1C-13B20DE218E3}" destId="{6C910E2B-A74F-4721-8414-E38FA6EF32C5}" srcOrd="2" destOrd="0" presId="urn:microsoft.com/office/officeart/2008/layout/TitlePictureLineup"/>
    <dgm:cxn modelId="{79939274-C023-4BE7-A1E3-4DEBA44F6E67}" type="presParOf" srcId="{04608269-B539-4A9D-BE1C-13B20DE218E3}" destId="{3A176CBA-97A7-4856-9C21-08A250FF6EE2}" srcOrd="3" destOrd="0" presId="urn:microsoft.com/office/officeart/2008/layout/TitlePictureLineup"/>
    <dgm:cxn modelId="{D9E41356-125E-4E93-9A96-84EE5C388C87}" type="presParOf" srcId="{C1104A30-7DD5-4B7F-B8D1-40E2749459D9}" destId="{8FF5461D-E80F-4443-AF4C-2143DC69395F}" srcOrd="1" destOrd="0" presId="urn:microsoft.com/office/officeart/2008/layout/TitlePictureLineup"/>
    <dgm:cxn modelId="{F9AAC83E-BCDC-4433-917B-B525EC39229F}" type="presParOf" srcId="{C1104A30-7DD5-4B7F-B8D1-40E2749459D9}" destId="{D936C7D0-EA11-407A-ABC5-0D41321FF155}" srcOrd="2" destOrd="0" presId="urn:microsoft.com/office/officeart/2008/layout/TitlePictureLineup"/>
    <dgm:cxn modelId="{FC24D829-C2F3-4DFB-B92B-BD00E5E7E0DA}" type="presParOf" srcId="{D936C7D0-EA11-407A-ABC5-0D41321FF155}" destId="{829659D3-36AB-4077-8331-3A76D34017A7}" srcOrd="0" destOrd="0" presId="urn:microsoft.com/office/officeart/2008/layout/TitlePictureLineup"/>
    <dgm:cxn modelId="{801098D0-0324-418E-8EAA-6EAAC9A19ED5}" type="presParOf" srcId="{D936C7D0-EA11-407A-ABC5-0D41321FF155}" destId="{FAAC8AA5-EB5D-485D-A5DC-1AC7E7B63F5B}" srcOrd="1" destOrd="0" presId="urn:microsoft.com/office/officeart/2008/layout/TitlePictureLineup"/>
    <dgm:cxn modelId="{6C3E98A3-EC99-4607-BF95-07CD5EB9DDD9}" type="presParOf" srcId="{D936C7D0-EA11-407A-ABC5-0D41321FF155}" destId="{D576403B-A85B-4764-AFBB-AFCF921260FA}" srcOrd="2" destOrd="0" presId="urn:microsoft.com/office/officeart/2008/layout/TitlePictureLineup"/>
    <dgm:cxn modelId="{A1A18428-E406-4F99-AA9A-49CEC3CF19A4}" type="presParOf" srcId="{D936C7D0-EA11-407A-ABC5-0D41321FF155}" destId="{9C307887-29DC-4B1F-BC18-9EC1A9619EFA}" srcOrd="3" destOrd="0" presId="urn:microsoft.com/office/officeart/2008/layout/TitlePictureLineup"/>
    <dgm:cxn modelId="{AC3D242A-C7CA-4406-9809-881A0DCB2EB5}" type="presParOf" srcId="{C1104A30-7DD5-4B7F-B8D1-40E2749459D9}" destId="{78FB605B-8A48-4107-910E-CBE3E4DE63FB}" srcOrd="3" destOrd="0" presId="urn:microsoft.com/office/officeart/2008/layout/TitlePictureLineup"/>
    <dgm:cxn modelId="{C08FD768-984A-4798-B58E-302D8DB02D03}" type="presParOf" srcId="{C1104A30-7DD5-4B7F-B8D1-40E2749459D9}" destId="{9453B2E9-2999-4FBF-9F9D-E4F2B5DCF485}" srcOrd="4" destOrd="0" presId="urn:microsoft.com/office/officeart/2008/layout/TitlePictureLineup"/>
    <dgm:cxn modelId="{6905F637-9FD2-402B-BC27-21161713780F}" type="presParOf" srcId="{9453B2E9-2999-4FBF-9F9D-E4F2B5DCF485}" destId="{FB798218-0D62-4CEB-8FDE-12E1FC2BE003}" srcOrd="0" destOrd="0" presId="urn:microsoft.com/office/officeart/2008/layout/TitlePictureLineup"/>
    <dgm:cxn modelId="{F94856DB-8005-40C1-8402-3F5BBADD0DFF}" type="presParOf" srcId="{9453B2E9-2999-4FBF-9F9D-E4F2B5DCF485}" destId="{3B2FB53B-AF88-4B4E-A19D-5F5F27084419}" srcOrd="1" destOrd="0" presId="urn:microsoft.com/office/officeart/2008/layout/TitlePictureLineup"/>
    <dgm:cxn modelId="{CE13605C-0752-4867-8F45-9E21BDC6A54D}" type="presParOf" srcId="{9453B2E9-2999-4FBF-9F9D-E4F2B5DCF485}" destId="{E1B46A4B-F40E-46FA-A58B-5BF939708EF1}" srcOrd="2" destOrd="0" presId="urn:microsoft.com/office/officeart/2008/layout/TitlePictureLineup"/>
    <dgm:cxn modelId="{9630C060-03FD-43AD-BB92-DD4984C1DCA6}" type="presParOf" srcId="{9453B2E9-2999-4FBF-9F9D-E4F2B5DCF485}" destId="{627A7722-0EE6-451D-9DBD-D593E66572C3}" srcOrd="3" destOrd="0" presId="urn:microsoft.com/office/officeart/2008/layout/TitlePictureLineup"/>
    <dgm:cxn modelId="{3C57F20F-FA4C-438A-8C20-391B1B9D4827}" type="presParOf" srcId="{C1104A30-7DD5-4B7F-B8D1-40E2749459D9}" destId="{D275E251-EE8D-4F06-B002-1C8315C9B452}" srcOrd="5" destOrd="0" presId="urn:microsoft.com/office/officeart/2008/layout/TitlePictureLineup"/>
    <dgm:cxn modelId="{8122D959-3F0C-4479-A360-DD8DEDF3BF40}" type="presParOf" srcId="{C1104A30-7DD5-4B7F-B8D1-40E2749459D9}" destId="{57FA134A-695C-43ED-920F-69776C72EE55}" srcOrd="6" destOrd="0" presId="urn:microsoft.com/office/officeart/2008/layout/TitlePictureLineup"/>
    <dgm:cxn modelId="{7C493FCC-038B-48F1-82D6-03069AACCEC4}" type="presParOf" srcId="{57FA134A-695C-43ED-920F-69776C72EE55}" destId="{26AE2FE9-D5FC-4E4C-9D13-002154A8967F}" srcOrd="0" destOrd="0" presId="urn:microsoft.com/office/officeart/2008/layout/TitlePictureLineup"/>
    <dgm:cxn modelId="{642EDBAD-1AB3-4357-8020-6097605155F0}" type="presParOf" srcId="{57FA134A-695C-43ED-920F-69776C72EE55}" destId="{F42720D6-0C6C-4899-83AA-16415A5D62C8}" srcOrd="1" destOrd="0" presId="urn:microsoft.com/office/officeart/2008/layout/TitlePictureLineup"/>
    <dgm:cxn modelId="{A455898E-37F8-4637-8B70-34BE18E6307F}" type="presParOf" srcId="{57FA134A-695C-43ED-920F-69776C72EE55}" destId="{67E96D0B-FFC7-436F-9E35-6E1696773071}" srcOrd="2" destOrd="0" presId="urn:microsoft.com/office/officeart/2008/layout/TitlePictureLineup"/>
    <dgm:cxn modelId="{F1E484D1-251D-45CD-8325-311E85328EBF}" type="presParOf" srcId="{57FA134A-695C-43ED-920F-69776C72EE55}" destId="{7D8BD2F5-02DC-46D7-9C6A-43CA740C2345}" srcOrd="3" destOrd="0" presId="urn:microsoft.com/office/officeart/2008/layout/TitlePictureLineup"/>
    <dgm:cxn modelId="{F038BFF7-28B2-4509-9E07-5380DDEED308}" type="presParOf" srcId="{C1104A30-7DD5-4B7F-B8D1-40E2749459D9}" destId="{07C17EC4-298F-45D0-97D3-F8894C1191E4}" srcOrd="7" destOrd="0" presId="urn:microsoft.com/office/officeart/2008/layout/TitlePictureLineup"/>
    <dgm:cxn modelId="{BFAACD83-6C17-4436-83A4-039261F1A8CA}" type="presParOf" srcId="{C1104A30-7DD5-4B7F-B8D1-40E2749459D9}" destId="{1E7029C1-3D14-4182-9075-E0DF73D74C3E}" srcOrd="8" destOrd="0" presId="urn:microsoft.com/office/officeart/2008/layout/TitlePictureLineup"/>
    <dgm:cxn modelId="{F44DA4CA-8303-43CE-A13A-C2D24500E192}" type="presParOf" srcId="{1E7029C1-3D14-4182-9075-E0DF73D74C3E}" destId="{B6AA144C-41E5-4260-A5A1-055CDAD25CA5}" srcOrd="0" destOrd="0" presId="urn:microsoft.com/office/officeart/2008/layout/TitlePictureLineup"/>
    <dgm:cxn modelId="{EF47111D-9DF1-427F-A849-9B1D1FFCE88B}" type="presParOf" srcId="{1E7029C1-3D14-4182-9075-E0DF73D74C3E}" destId="{FCD93E34-F708-4357-B76A-00B1C36BC3F3}" srcOrd="1" destOrd="0" presId="urn:microsoft.com/office/officeart/2008/layout/TitlePictureLineup"/>
    <dgm:cxn modelId="{A277216A-1E2A-4CBF-8070-A67A124E4B4C}" type="presParOf" srcId="{1E7029C1-3D14-4182-9075-E0DF73D74C3E}" destId="{E8996FC2-6C4E-468D-B6BE-377C08EDF028}" srcOrd="2" destOrd="0" presId="urn:microsoft.com/office/officeart/2008/layout/TitlePictureLineup"/>
    <dgm:cxn modelId="{F33BDC64-EFB9-4A98-A4F4-BDA6D67D1E7C}" type="presParOf" srcId="{1E7029C1-3D14-4182-9075-E0DF73D74C3E}" destId="{CE6CF8CB-59B2-4595-A30D-C7457933917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1CBAF-1864-41D0-84BE-E5B127BC2F4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D055795-649D-44A1-9DF4-C619D25A66B1}">
      <dgm:prSet/>
      <dgm:spPr/>
      <dgm:t>
        <a:bodyPr/>
        <a:lstStyle/>
        <a:p>
          <a:pPr rtl="0"/>
          <a:r>
            <a:rPr lang="en-US" dirty="0"/>
            <a:t>Energy storage systems shall be provided with a safety analysis such as, but not limited to:</a:t>
          </a:r>
        </a:p>
      </dgm:t>
    </dgm:pt>
    <dgm:pt modelId="{F5EA6A3E-498B-45E1-A4AA-D6632FD70F55}" type="parTrans" cxnId="{997C916B-230D-42A3-A57B-508DE9F9260F}">
      <dgm:prSet/>
      <dgm:spPr/>
      <dgm:t>
        <a:bodyPr/>
        <a:lstStyle/>
        <a:p>
          <a:endParaRPr lang="en-US"/>
        </a:p>
      </dgm:t>
    </dgm:pt>
    <dgm:pt modelId="{CD513337-D081-43D7-AA33-3C4F3DEA463E}" type="sibTrans" cxnId="{997C916B-230D-42A3-A57B-508DE9F9260F}">
      <dgm:prSet/>
      <dgm:spPr/>
      <dgm:t>
        <a:bodyPr/>
        <a:lstStyle/>
        <a:p>
          <a:endParaRPr lang="en-US"/>
        </a:p>
      </dgm:t>
    </dgm:pt>
    <dgm:pt modelId="{015F6DFD-ED36-4897-BBB5-6A8049885781}">
      <dgm:prSet/>
      <dgm:spPr/>
      <dgm:t>
        <a:bodyPr/>
        <a:lstStyle/>
        <a:p>
          <a:pPr rtl="0"/>
          <a:r>
            <a:rPr lang="en-US" dirty="0"/>
            <a:t>A failure modes and effects analysis (FMEA) that identifies critical safety components and circuits of the system shall be provided. </a:t>
          </a:r>
        </a:p>
      </dgm:t>
    </dgm:pt>
    <dgm:pt modelId="{992AFE57-FDB4-4AAC-ABF1-4ED27D875DE8}" type="parTrans" cxnId="{9744C4B1-549E-492E-AD44-038A0E927122}">
      <dgm:prSet/>
      <dgm:spPr/>
      <dgm:t>
        <a:bodyPr/>
        <a:lstStyle/>
        <a:p>
          <a:endParaRPr lang="en-US"/>
        </a:p>
      </dgm:t>
    </dgm:pt>
    <dgm:pt modelId="{888E3756-BFDC-48A1-A2AA-24098A75966E}" type="sibTrans" cxnId="{9744C4B1-549E-492E-AD44-038A0E927122}">
      <dgm:prSet/>
      <dgm:spPr/>
      <dgm:t>
        <a:bodyPr/>
        <a:lstStyle/>
        <a:p>
          <a:endParaRPr lang="en-US"/>
        </a:p>
      </dgm:t>
    </dgm:pt>
    <dgm:pt modelId="{166BC9EE-9661-431A-B52E-1AD19D557B04}">
      <dgm:prSet/>
      <dgm:spPr/>
      <dgm:t>
        <a:bodyPr/>
        <a:lstStyle/>
        <a:p>
          <a:pPr rtl="0"/>
          <a:r>
            <a:rPr lang="en-US" dirty="0"/>
            <a:t>The analysis shall consider the compatibility of the parts of the energy storage system with regard to safety of the overall system. </a:t>
          </a:r>
        </a:p>
      </dgm:t>
    </dgm:pt>
    <dgm:pt modelId="{12E0E6EA-F5D7-42AA-901C-0594EE752357}" type="parTrans" cxnId="{ADECE681-5AA3-4726-B84D-EC2EA262DC95}">
      <dgm:prSet/>
      <dgm:spPr/>
      <dgm:t>
        <a:bodyPr/>
        <a:lstStyle/>
        <a:p>
          <a:endParaRPr lang="en-US"/>
        </a:p>
      </dgm:t>
    </dgm:pt>
    <dgm:pt modelId="{8908CD19-5F48-4BA8-80F5-1EE71116B6C0}" type="sibTrans" cxnId="{ADECE681-5AA3-4726-B84D-EC2EA262DC95}">
      <dgm:prSet/>
      <dgm:spPr/>
      <dgm:t>
        <a:bodyPr/>
        <a:lstStyle/>
        <a:p>
          <a:endParaRPr lang="en-US"/>
        </a:p>
      </dgm:t>
    </dgm:pt>
    <dgm:pt modelId="{6CF21FF4-3DB1-4585-B4BF-602A8145CAA6}">
      <dgm:prSet/>
      <dgm:spPr/>
      <dgm:t>
        <a:bodyPr/>
        <a:lstStyle/>
        <a:p>
          <a:pPr rtl="0"/>
          <a:r>
            <a:rPr lang="en-US" dirty="0"/>
            <a:t>Electronics and software controls determined to be critical for safety</a:t>
          </a:r>
        </a:p>
      </dgm:t>
    </dgm:pt>
    <dgm:pt modelId="{B6191F79-60F1-462B-8C6D-0C9C41ACFDED}" type="parTrans" cxnId="{4C92D058-6457-413D-9262-4A3632B95CFD}">
      <dgm:prSet/>
      <dgm:spPr/>
      <dgm:t>
        <a:bodyPr/>
        <a:lstStyle/>
        <a:p>
          <a:endParaRPr lang="en-US"/>
        </a:p>
      </dgm:t>
    </dgm:pt>
    <dgm:pt modelId="{76586D68-B7E4-4AED-8587-32359C29484A}" type="sibTrans" cxnId="{4C92D058-6457-413D-9262-4A3632B95CFD}">
      <dgm:prSet/>
      <dgm:spPr/>
      <dgm:t>
        <a:bodyPr/>
        <a:lstStyle/>
        <a:p>
          <a:endParaRPr lang="en-US"/>
        </a:p>
      </dgm:t>
    </dgm:pt>
    <dgm:pt modelId="{150CF886-A396-4D8C-9A15-3E8BD839B638}">
      <dgm:prSet/>
      <dgm:spPr/>
      <dgm:t>
        <a:bodyPr/>
        <a:lstStyle/>
        <a:p>
          <a:pPr rtl="0"/>
          <a:r>
            <a:rPr lang="en-US" dirty="0"/>
            <a:t>evaluated for functional safety to an appropriate safety integrity level (SIL) or </a:t>
          </a:r>
        </a:p>
      </dgm:t>
    </dgm:pt>
    <dgm:pt modelId="{4120F78C-A09F-4F26-BE00-C532DBD8AE30}" type="parTrans" cxnId="{F8FE7B98-FD44-4EBC-8633-A17A2FD3E7A4}">
      <dgm:prSet/>
      <dgm:spPr/>
      <dgm:t>
        <a:bodyPr/>
        <a:lstStyle/>
        <a:p>
          <a:endParaRPr lang="en-US"/>
        </a:p>
      </dgm:t>
    </dgm:pt>
    <dgm:pt modelId="{56E0A328-9097-45E7-9953-C33C46887E8B}" type="sibTrans" cxnId="{F8FE7B98-FD44-4EBC-8633-A17A2FD3E7A4}">
      <dgm:prSet/>
      <dgm:spPr/>
      <dgm:t>
        <a:bodyPr/>
        <a:lstStyle/>
        <a:p>
          <a:endParaRPr lang="en-US"/>
        </a:p>
      </dgm:t>
    </dgm:pt>
    <dgm:pt modelId="{1B054D95-3DA9-4FC1-956A-C575EFCB703B}">
      <dgm:prSet/>
      <dgm:spPr/>
      <dgm:t>
        <a:bodyPr/>
        <a:lstStyle/>
        <a:p>
          <a:pPr rtl="0"/>
          <a:r>
            <a:rPr lang="en-US" dirty="0"/>
            <a:t>similar safety classification for the system as determined by the system safety analysis</a:t>
          </a:r>
        </a:p>
      </dgm:t>
    </dgm:pt>
    <dgm:pt modelId="{B27B6313-842A-4C2A-B74B-0A185AB81062}" type="parTrans" cxnId="{1DE9D113-CFE5-44F4-AD72-C8B7304B1BED}">
      <dgm:prSet/>
      <dgm:spPr/>
      <dgm:t>
        <a:bodyPr/>
        <a:lstStyle/>
        <a:p>
          <a:endParaRPr lang="en-US"/>
        </a:p>
      </dgm:t>
    </dgm:pt>
    <dgm:pt modelId="{EEB3D289-0801-47E4-A063-CC8E7933CC00}" type="sibTrans" cxnId="{1DE9D113-CFE5-44F4-AD72-C8B7304B1BED}">
      <dgm:prSet/>
      <dgm:spPr/>
      <dgm:t>
        <a:bodyPr/>
        <a:lstStyle/>
        <a:p>
          <a:endParaRPr lang="en-US"/>
        </a:p>
      </dgm:t>
    </dgm:pt>
    <dgm:pt modelId="{A54219C0-22A8-4CD7-9925-F1EBABF1BFB4}" type="pres">
      <dgm:prSet presAssocID="{B841CBAF-1864-41D0-84BE-E5B127BC2F46}" presName="linear" presStyleCnt="0">
        <dgm:presLayoutVars>
          <dgm:dir/>
          <dgm:resizeHandles val="exact"/>
        </dgm:presLayoutVars>
      </dgm:prSet>
      <dgm:spPr/>
    </dgm:pt>
    <dgm:pt modelId="{93056F51-5D2F-419A-BDEB-98C9F26121F6}" type="pres">
      <dgm:prSet presAssocID="{7D055795-649D-44A1-9DF4-C619D25A66B1}" presName="comp" presStyleCnt="0"/>
      <dgm:spPr/>
    </dgm:pt>
    <dgm:pt modelId="{42F4DD27-3B90-4607-8A5F-FF672CFCC9C7}" type="pres">
      <dgm:prSet presAssocID="{7D055795-649D-44A1-9DF4-C619D25A66B1}" presName="box" presStyleLbl="node1" presStyleIdx="0" presStyleCnt="1"/>
      <dgm:spPr/>
    </dgm:pt>
    <dgm:pt modelId="{4CAE08D2-F2DC-4319-BD8A-D59EC03F5CEC}" type="pres">
      <dgm:prSet presAssocID="{7D055795-649D-44A1-9DF4-C619D25A66B1}" presName="img" presStyleLbl="fgImgPlace1" presStyleIdx="0" presStyleCnt="1"/>
      <dgm:spPr>
        <a:blipFill rotWithShape="1">
          <a:blip xmlns:r="http://schemas.openxmlformats.org/officeDocument/2006/relationships" r:embed="rId1"/>
          <a:stretch>
            <a:fillRect/>
          </a:stretch>
        </a:blipFill>
      </dgm:spPr>
    </dgm:pt>
    <dgm:pt modelId="{C5623F2F-4EC7-4002-A6FB-D0B02E835932}" type="pres">
      <dgm:prSet presAssocID="{7D055795-649D-44A1-9DF4-C619D25A66B1}" presName="text" presStyleLbl="node1" presStyleIdx="0" presStyleCnt="1">
        <dgm:presLayoutVars>
          <dgm:bulletEnabled val="1"/>
        </dgm:presLayoutVars>
      </dgm:prSet>
      <dgm:spPr/>
    </dgm:pt>
  </dgm:ptLst>
  <dgm:cxnLst>
    <dgm:cxn modelId="{F8FE7B98-FD44-4EBC-8633-A17A2FD3E7A4}" srcId="{6CF21FF4-3DB1-4585-B4BF-602A8145CAA6}" destId="{150CF886-A396-4D8C-9A15-3E8BD839B638}" srcOrd="0" destOrd="0" parTransId="{4120F78C-A09F-4F26-BE00-C532DBD8AE30}" sibTransId="{56E0A328-9097-45E7-9953-C33C46887E8B}"/>
    <dgm:cxn modelId="{9744C4B1-549E-492E-AD44-038A0E927122}" srcId="{7D055795-649D-44A1-9DF4-C619D25A66B1}" destId="{015F6DFD-ED36-4897-BBB5-6A8049885781}" srcOrd="0" destOrd="0" parTransId="{992AFE57-FDB4-4AAC-ABF1-4ED27D875DE8}" sibTransId="{888E3756-BFDC-48A1-A2AA-24098A75966E}"/>
    <dgm:cxn modelId="{7F0E2226-9E57-4575-AE11-A86066947BF6}" type="presOf" srcId="{015F6DFD-ED36-4897-BBB5-6A8049885781}" destId="{C5623F2F-4EC7-4002-A6FB-D0B02E835932}" srcOrd="1" destOrd="1" presId="urn:microsoft.com/office/officeart/2005/8/layout/vList4"/>
    <dgm:cxn modelId="{A3F13B77-4309-48AF-9407-C9182F0783C5}" type="presOf" srcId="{B841CBAF-1864-41D0-84BE-E5B127BC2F46}" destId="{A54219C0-22A8-4CD7-9925-F1EBABF1BFB4}" srcOrd="0" destOrd="0" presId="urn:microsoft.com/office/officeart/2005/8/layout/vList4"/>
    <dgm:cxn modelId="{997C916B-230D-42A3-A57B-508DE9F9260F}" srcId="{B841CBAF-1864-41D0-84BE-E5B127BC2F46}" destId="{7D055795-649D-44A1-9DF4-C619D25A66B1}" srcOrd="0" destOrd="0" parTransId="{F5EA6A3E-498B-45E1-A4AA-D6632FD70F55}" sibTransId="{CD513337-D081-43D7-AA33-3C4F3DEA463E}"/>
    <dgm:cxn modelId="{18C1695F-921C-42A0-865C-4818FF36CFC6}" type="presOf" srcId="{166BC9EE-9661-431A-B52E-1AD19D557B04}" destId="{42F4DD27-3B90-4607-8A5F-FF672CFCC9C7}" srcOrd="0" destOrd="2" presId="urn:microsoft.com/office/officeart/2005/8/layout/vList4"/>
    <dgm:cxn modelId="{371DDDB7-C289-4AF7-9CC0-4C8B13B33781}" type="presOf" srcId="{7D055795-649D-44A1-9DF4-C619D25A66B1}" destId="{42F4DD27-3B90-4607-8A5F-FF672CFCC9C7}" srcOrd="0" destOrd="0" presId="urn:microsoft.com/office/officeart/2005/8/layout/vList4"/>
    <dgm:cxn modelId="{4F5AF716-7A92-4745-999D-CB699D1291AB}" type="presOf" srcId="{7D055795-649D-44A1-9DF4-C619D25A66B1}" destId="{C5623F2F-4EC7-4002-A6FB-D0B02E835932}" srcOrd="1" destOrd="0" presId="urn:microsoft.com/office/officeart/2005/8/layout/vList4"/>
    <dgm:cxn modelId="{3AC41848-882A-42A1-BA28-79B0AB3990DE}" type="presOf" srcId="{6CF21FF4-3DB1-4585-B4BF-602A8145CAA6}" destId="{42F4DD27-3B90-4607-8A5F-FF672CFCC9C7}" srcOrd="0" destOrd="3" presId="urn:microsoft.com/office/officeart/2005/8/layout/vList4"/>
    <dgm:cxn modelId="{E21EBA88-634F-480F-A944-75031D36147A}" type="presOf" srcId="{166BC9EE-9661-431A-B52E-1AD19D557B04}" destId="{C5623F2F-4EC7-4002-A6FB-D0B02E835932}" srcOrd="1" destOrd="2" presId="urn:microsoft.com/office/officeart/2005/8/layout/vList4"/>
    <dgm:cxn modelId="{4C92D058-6457-413D-9262-4A3632B95CFD}" srcId="{7D055795-649D-44A1-9DF4-C619D25A66B1}" destId="{6CF21FF4-3DB1-4585-B4BF-602A8145CAA6}" srcOrd="2" destOrd="0" parTransId="{B6191F79-60F1-462B-8C6D-0C9C41ACFDED}" sibTransId="{76586D68-B7E4-4AED-8587-32359C29484A}"/>
    <dgm:cxn modelId="{1DE9D113-CFE5-44F4-AD72-C8B7304B1BED}" srcId="{6CF21FF4-3DB1-4585-B4BF-602A8145CAA6}" destId="{1B054D95-3DA9-4FC1-956A-C575EFCB703B}" srcOrd="1" destOrd="0" parTransId="{B27B6313-842A-4C2A-B74B-0A185AB81062}" sibTransId="{EEB3D289-0801-47E4-A063-CC8E7933CC00}"/>
    <dgm:cxn modelId="{ADECE681-5AA3-4726-B84D-EC2EA262DC95}" srcId="{7D055795-649D-44A1-9DF4-C619D25A66B1}" destId="{166BC9EE-9661-431A-B52E-1AD19D557B04}" srcOrd="1" destOrd="0" parTransId="{12E0E6EA-F5D7-42AA-901C-0594EE752357}" sibTransId="{8908CD19-5F48-4BA8-80F5-1EE71116B6C0}"/>
    <dgm:cxn modelId="{DC92D052-DF69-45E1-889B-CB8B6215B933}" type="presOf" srcId="{6CF21FF4-3DB1-4585-B4BF-602A8145CAA6}" destId="{C5623F2F-4EC7-4002-A6FB-D0B02E835932}" srcOrd="1" destOrd="3" presId="urn:microsoft.com/office/officeart/2005/8/layout/vList4"/>
    <dgm:cxn modelId="{9CABCBBE-9E49-4146-885A-990B79934606}" type="presOf" srcId="{150CF886-A396-4D8C-9A15-3E8BD839B638}" destId="{C5623F2F-4EC7-4002-A6FB-D0B02E835932}" srcOrd="1" destOrd="4" presId="urn:microsoft.com/office/officeart/2005/8/layout/vList4"/>
    <dgm:cxn modelId="{8EE72160-50BF-4AD3-8187-35BD5D7C38EB}" type="presOf" srcId="{015F6DFD-ED36-4897-BBB5-6A8049885781}" destId="{42F4DD27-3B90-4607-8A5F-FF672CFCC9C7}" srcOrd="0" destOrd="1" presId="urn:microsoft.com/office/officeart/2005/8/layout/vList4"/>
    <dgm:cxn modelId="{AE221FAA-C0E3-494D-AEAF-E69A31ACB04F}" type="presOf" srcId="{1B054D95-3DA9-4FC1-956A-C575EFCB703B}" destId="{42F4DD27-3B90-4607-8A5F-FF672CFCC9C7}" srcOrd="0" destOrd="5" presId="urn:microsoft.com/office/officeart/2005/8/layout/vList4"/>
    <dgm:cxn modelId="{6E5E2F3E-157D-4E60-9BF5-EF7F3CCBB274}" type="presOf" srcId="{1B054D95-3DA9-4FC1-956A-C575EFCB703B}" destId="{C5623F2F-4EC7-4002-A6FB-D0B02E835932}" srcOrd="1" destOrd="5" presId="urn:microsoft.com/office/officeart/2005/8/layout/vList4"/>
    <dgm:cxn modelId="{B838E851-DACE-40E7-BBB7-E8135A1C1A02}" type="presOf" srcId="{150CF886-A396-4D8C-9A15-3E8BD839B638}" destId="{42F4DD27-3B90-4607-8A5F-FF672CFCC9C7}" srcOrd="0" destOrd="4" presId="urn:microsoft.com/office/officeart/2005/8/layout/vList4"/>
    <dgm:cxn modelId="{6985EFE7-9127-4672-AE14-2F3B3ACEEB29}" type="presParOf" srcId="{A54219C0-22A8-4CD7-9925-F1EBABF1BFB4}" destId="{93056F51-5D2F-419A-BDEB-98C9F26121F6}" srcOrd="0" destOrd="0" presId="urn:microsoft.com/office/officeart/2005/8/layout/vList4"/>
    <dgm:cxn modelId="{2B5023EF-C4F9-4DD8-A3A7-2EA604AF90DD}" type="presParOf" srcId="{93056F51-5D2F-419A-BDEB-98C9F26121F6}" destId="{42F4DD27-3B90-4607-8A5F-FF672CFCC9C7}" srcOrd="0" destOrd="0" presId="urn:microsoft.com/office/officeart/2005/8/layout/vList4"/>
    <dgm:cxn modelId="{90ADCC9C-5C25-4313-A352-53C4B1378CD9}" type="presParOf" srcId="{93056F51-5D2F-419A-BDEB-98C9F26121F6}" destId="{4CAE08D2-F2DC-4319-BD8A-D59EC03F5CEC}" srcOrd="1" destOrd="0" presId="urn:microsoft.com/office/officeart/2005/8/layout/vList4"/>
    <dgm:cxn modelId="{3621CAD5-E415-46E8-9D5E-C30DDD101CAF}" type="presParOf" srcId="{93056F51-5D2F-419A-BDEB-98C9F26121F6}" destId="{C5623F2F-4EC7-4002-A6FB-D0B02E83593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E6E691-65C7-4AD2-9B63-40233936789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0F554CA5-A72A-4513-8840-0D763E777708}">
      <dgm:prSet/>
      <dgm:spPr/>
      <dgm:t>
        <a:bodyPr/>
        <a:lstStyle/>
        <a:p>
          <a:pPr rtl="0"/>
          <a:r>
            <a:rPr lang="en-US" dirty="0"/>
            <a:t>UL 1973, Batteries for Use in Light Electric Rail (LER) and Stationary Applications</a:t>
          </a:r>
        </a:p>
      </dgm:t>
    </dgm:pt>
    <dgm:pt modelId="{DC248971-93E4-4237-8BA4-0A0A539053B6}" type="parTrans" cxnId="{BFEFFF5D-BB7B-4ECD-A0E0-794ACC353ECB}">
      <dgm:prSet/>
      <dgm:spPr/>
      <dgm:t>
        <a:bodyPr/>
        <a:lstStyle/>
        <a:p>
          <a:endParaRPr lang="en-US"/>
        </a:p>
      </dgm:t>
    </dgm:pt>
    <dgm:pt modelId="{4E26E75E-E803-4208-93B3-CC826F4B8AE8}" type="sibTrans" cxnId="{BFEFFF5D-BB7B-4ECD-A0E0-794ACC353ECB}">
      <dgm:prSet/>
      <dgm:spPr/>
      <dgm:t>
        <a:bodyPr/>
        <a:lstStyle/>
        <a:p>
          <a:endParaRPr lang="en-US"/>
        </a:p>
      </dgm:t>
    </dgm:pt>
    <dgm:pt modelId="{D8177BB8-2688-4A13-8B61-765158EDBAC3}">
      <dgm:prSet/>
      <dgm:spPr/>
      <dgm:t>
        <a:bodyPr/>
        <a:lstStyle/>
        <a:p>
          <a:pPr rtl="0"/>
          <a:r>
            <a:rPr lang="en-US" dirty="0"/>
            <a:t>UL 1741, Inverters, Converters, Controllers and Interconnection System Equipment for Use With Distributed Energy Resources</a:t>
          </a:r>
        </a:p>
      </dgm:t>
    </dgm:pt>
    <dgm:pt modelId="{E8CC4143-752B-452F-89AF-86825FC3BC1B}" type="parTrans" cxnId="{74D3B538-7C13-41E8-9C6B-52AD903DEDE1}">
      <dgm:prSet/>
      <dgm:spPr/>
      <dgm:t>
        <a:bodyPr/>
        <a:lstStyle/>
        <a:p>
          <a:endParaRPr lang="en-US"/>
        </a:p>
      </dgm:t>
    </dgm:pt>
    <dgm:pt modelId="{4DEAA75B-EDEA-4DE1-9891-6295F8A66DC2}" type="sibTrans" cxnId="{74D3B538-7C13-41E8-9C6B-52AD903DEDE1}">
      <dgm:prSet/>
      <dgm:spPr/>
      <dgm:t>
        <a:bodyPr/>
        <a:lstStyle/>
        <a:p>
          <a:endParaRPr lang="en-US"/>
        </a:p>
      </dgm:t>
    </dgm:pt>
    <dgm:pt modelId="{2DA1E819-C7A7-4AED-BB08-0C1F3255B69C}">
      <dgm:prSet/>
      <dgm:spPr/>
      <dgm:t>
        <a:bodyPr/>
        <a:lstStyle/>
        <a:p>
          <a:pPr rtl="0"/>
          <a:r>
            <a:rPr lang="en-US" dirty="0"/>
            <a:t>ASME B31, Power Piping Codes</a:t>
          </a:r>
        </a:p>
      </dgm:t>
    </dgm:pt>
    <dgm:pt modelId="{6D8032E3-D33A-44FB-AA3C-17F8B72EF590}" type="parTrans" cxnId="{1B20771F-F4FA-49BF-B677-0DDB7316734C}">
      <dgm:prSet/>
      <dgm:spPr/>
      <dgm:t>
        <a:bodyPr/>
        <a:lstStyle/>
        <a:p>
          <a:endParaRPr lang="en-US"/>
        </a:p>
      </dgm:t>
    </dgm:pt>
    <dgm:pt modelId="{8E680E23-F650-4A4D-88BF-33A4C24DD593}" type="sibTrans" cxnId="{1B20771F-F4FA-49BF-B677-0DDB7316734C}">
      <dgm:prSet/>
      <dgm:spPr/>
      <dgm:t>
        <a:bodyPr/>
        <a:lstStyle/>
        <a:p>
          <a:endParaRPr lang="en-US"/>
        </a:p>
      </dgm:t>
    </dgm:pt>
    <dgm:pt modelId="{FA032429-04AA-4186-A0F5-ADBA20D63FF0}">
      <dgm:prSet/>
      <dgm:spPr/>
      <dgm:t>
        <a:bodyPr/>
        <a:lstStyle/>
        <a:p>
          <a:pPr rtl="0"/>
          <a:r>
            <a:rPr lang="en-US" dirty="0"/>
            <a:t>ASME B &amp; PV, Boiler and Pressure Vessel Code </a:t>
          </a:r>
        </a:p>
      </dgm:t>
    </dgm:pt>
    <dgm:pt modelId="{1A4233EE-8C6E-49F0-BA4E-ADDD21B964EE}" type="parTrans" cxnId="{4CA3C42E-5A82-455B-9DBE-2409E8AAA49E}">
      <dgm:prSet/>
      <dgm:spPr/>
      <dgm:t>
        <a:bodyPr/>
        <a:lstStyle/>
        <a:p>
          <a:endParaRPr lang="en-US"/>
        </a:p>
      </dgm:t>
    </dgm:pt>
    <dgm:pt modelId="{C6EE2038-AC37-4760-9019-96255BD5E583}" type="sibTrans" cxnId="{4CA3C42E-5A82-455B-9DBE-2409E8AAA49E}">
      <dgm:prSet/>
      <dgm:spPr/>
      <dgm:t>
        <a:bodyPr/>
        <a:lstStyle/>
        <a:p>
          <a:endParaRPr lang="en-US"/>
        </a:p>
      </dgm:t>
    </dgm:pt>
    <dgm:pt modelId="{A082041E-98A4-492F-B174-9A8FE1C0108D}">
      <dgm:prSet/>
      <dgm:spPr/>
      <dgm:t>
        <a:bodyPr/>
        <a:lstStyle/>
        <a:p>
          <a:pPr rtl="0"/>
          <a:r>
            <a:rPr lang="en-US" dirty="0"/>
            <a:t>ASHRAE 62.1, Ventilation for Acceptable Indoor Air Quality</a:t>
          </a:r>
        </a:p>
      </dgm:t>
    </dgm:pt>
    <dgm:pt modelId="{6C02C355-96AD-4E31-B9A2-64880DA80B95}" type="parTrans" cxnId="{F80119AA-BADA-4605-AC44-D1D5AE637F89}">
      <dgm:prSet/>
      <dgm:spPr/>
      <dgm:t>
        <a:bodyPr/>
        <a:lstStyle/>
        <a:p>
          <a:endParaRPr lang="en-US"/>
        </a:p>
      </dgm:t>
    </dgm:pt>
    <dgm:pt modelId="{397A038F-ABEC-43B4-B40E-70E8205087A2}" type="sibTrans" cxnId="{F80119AA-BADA-4605-AC44-D1D5AE637F89}">
      <dgm:prSet/>
      <dgm:spPr/>
      <dgm:t>
        <a:bodyPr/>
        <a:lstStyle/>
        <a:p>
          <a:endParaRPr lang="en-US"/>
        </a:p>
      </dgm:t>
    </dgm:pt>
    <dgm:pt modelId="{E3BD1B71-51AD-4F57-804E-EC871856A4D0}">
      <dgm:prSet/>
      <dgm:spPr/>
      <dgm:t>
        <a:bodyPr/>
        <a:lstStyle/>
        <a:p>
          <a:pPr rtl="0"/>
          <a:r>
            <a:rPr lang="en-US" dirty="0"/>
            <a:t>CSA FC 1, Fuel Cell Technologies – Part 3-100: Stationary Fuel Cell Power Systems – Safety</a:t>
          </a:r>
        </a:p>
      </dgm:t>
    </dgm:pt>
    <dgm:pt modelId="{8BC11600-D57C-46B0-A387-7494E3DF8BC4}" type="parTrans" cxnId="{E411C432-23AE-4DBE-AF50-44548367A04D}">
      <dgm:prSet/>
      <dgm:spPr/>
      <dgm:t>
        <a:bodyPr/>
        <a:lstStyle/>
        <a:p>
          <a:endParaRPr lang="en-US"/>
        </a:p>
      </dgm:t>
    </dgm:pt>
    <dgm:pt modelId="{0DB569F1-2F28-43F0-B9F1-777D7BE3A129}" type="sibTrans" cxnId="{E411C432-23AE-4DBE-AF50-44548367A04D}">
      <dgm:prSet/>
      <dgm:spPr/>
      <dgm:t>
        <a:bodyPr/>
        <a:lstStyle/>
        <a:p>
          <a:endParaRPr lang="en-US"/>
        </a:p>
      </dgm:t>
    </dgm:pt>
    <dgm:pt modelId="{487685D9-E139-46E3-8DE6-0427D01F7BE9}">
      <dgm:prSet/>
      <dgm:spPr/>
      <dgm:t>
        <a:bodyPr/>
        <a:lstStyle/>
        <a:p>
          <a:pPr rtl="0"/>
          <a:r>
            <a:rPr lang="en-US" dirty="0"/>
            <a:t>IEEE C2, National Electrical Safety Code</a:t>
          </a:r>
        </a:p>
      </dgm:t>
    </dgm:pt>
    <dgm:pt modelId="{F7C9F05F-2705-456E-8BAB-ED9A17CF0BE3}" type="parTrans" cxnId="{A05668BA-7A7E-4754-A4B0-2AC50F29E88D}">
      <dgm:prSet/>
      <dgm:spPr/>
      <dgm:t>
        <a:bodyPr/>
        <a:lstStyle/>
        <a:p>
          <a:endParaRPr lang="en-US"/>
        </a:p>
      </dgm:t>
    </dgm:pt>
    <dgm:pt modelId="{6B8A6E3D-2AC1-48C5-914C-F81CF1BBBDA1}" type="sibTrans" cxnId="{A05668BA-7A7E-4754-A4B0-2AC50F29E88D}">
      <dgm:prSet/>
      <dgm:spPr/>
      <dgm:t>
        <a:bodyPr/>
        <a:lstStyle/>
        <a:p>
          <a:endParaRPr lang="en-US"/>
        </a:p>
      </dgm:t>
    </dgm:pt>
    <dgm:pt modelId="{0C26EF1E-5A55-4B20-B2C1-C030E42130AC}">
      <dgm:prSet/>
      <dgm:spPr/>
      <dgm:t>
        <a:bodyPr/>
        <a:lstStyle/>
        <a:p>
          <a:pPr rtl="0"/>
          <a:r>
            <a:rPr lang="fr-FR" dirty="0"/>
            <a:t>NFPA 70, National Electrical Code (NEC)</a:t>
          </a:r>
          <a:endParaRPr lang="en-US" dirty="0"/>
        </a:p>
      </dgm:t>
    </dgm:pt>
    <dgm:pt modelId="{E0813581-16BD-4C95-A307-77504782A3DD}" type="parTrans" cxnId="{766B9B4B-B8BE-46C2-AF12-6FA4CC55594D}">
      <dgm:prSet/>
      <dgm:spPr/>
      <dgm:t>
        <a:bodyPr/>
        <a:lstStyle/>
        <a:p>
          <a:endParaRPr lang="en-US"/>
        </a:p>
      </dgm:t>
    </dgm:pt>
    <dgm:pt modelId="{166083D0-7337-415F-8AD6-7C0C380F629B}" type="sibTrans" cxnId="{766B9B4B-B8BE-46C2-AF12-6FA4CC55594D}">
      <dgm:prSet/>
      <dgm:spPr/>
      <dgm:t>
        <a:bodyPr/>
        <a:lstStyle/>
        <a:p>
          <a:endParaRPr lang="en-US"/>
        </a:p>
      </dgm:t>
    </dgm:pt>
    <dgm:pt modelId="{6F2DBB0B-6DB0-4EFE-B961-220D33ADEE7C}" type="pres">
      <dgm:prSet presAssocID="{49E6E691-65C7-4AD2-9B63-40233936789D}" presName="linear" presStyleCnt="0">
        <dgm:presLayoutVars>
          <dgm:dir/>
          <dgm:resizeHandles val="exact"/>
        </dgm:presLayoutVars>
      </dgm:prSet>
      <dgm:spPr/>
    </dgm:pt>
    <dgm:pt modelId="{39215FC7-68BD-481E-AC22-F521BA6692EA}" type="pres">
      <dgm:prSet presAssocID="{0F554CA5-A72A-4513-8840-0D763E777708}" presName="comp" presStyleCnt="0"/>
      <dgm:spPr/>
    </dgm:pt>
    <dgm:pt modelId="{92A13B9E-DE5A-4422-915F-304F61A3472C}" type="pres">
      <dgm:prSet presAssocID="{0F554CA5-A72A-4513-8840-0D763E777708}" presName="box" presStyleLbl="node1" presStyleIdx="0" presStyleCnt="8"/>
      <dgm:spPr/>
    </dgm:pt>
    <dgm:pt modelId="{92523827-FCED-4EA9-84F4-57A6A2E3AC11}" type="pres">
      <dgm:prSet presAssocID="{0F554CA5-A72A-4513-8840-0D763E777708}" presName="img" presStyleLbl="fgImgPlace1" presStyleIdx="0" presStyleCnt="8" custScaleX="65490"/>
      <dgm:spPr>
        <a:blipFill rotWithShape="1">
          <a:blip xmlns:r="http://schemas.openxmlformats.org/officeDocument/2006/relationships" r:embed="rId1"/>
          <a:stretch>
            <a:fillRect/>
          </a:stretch>
        </a:blipFill>
      </dgm:spPr>
    </dgm:pt>
    <dgm:pt modelId="{79CEA118-8762-46CE-B0E8-014143F2CB9B}" type="pres">
      <dgm:prSet presAssocID="{0F554CA5-A72A-4513-8840-0D763E777708}" presName="text" presStyleLbl="node1" presStyleIdx="0" presStyleCnt="8">
        <dgm:presLayoutVars>
          <dgm:bulletEnabled val="1"/>
        </dgm:presLayoutVars>
      </dgm:prSet>
      <dgm:spPr/>
    </dgm:pt>
    <dgm:pt modelId="{F1BA2CBC-53A3-4EE1-8F4C-E31353B97041}" type="pres">
      <dgm:prSet presAssocID="{4E26E75E-E803-4208-93B3-CC826F4B8AE8}" presName="spacer" presStyleCnt="0"/>
      <dgm:spPr/>
    </dgm:pt>
    <dgm:pt modelId="{2B5646A6-87AD-4620-8EA8-D1A0969A7096}" type="pres">
      <dgm:prSet presAssocID="{D8177BB8-2688-4A13-8B61-765158EDBAC3}" presName="comp" presStyleCnt="0"/>
      <dgm:spPr/>
    </dgm:pt>
    <dgm:pt modelId="{253FADD7-2EB2-473E-9DA6-3FC2C9DB6587}" type="pres">
      <dgm:prSet presAssocID="{D8177BB8-2688-4A13-8B61-765158EDBAC3}" presName="box" presStyleLbl="node1" presStyleIdx="1" presStyleCnt="8"/>
      <dgm:spPr/>
    </dgm:pt>
    <dgm:pt modelId="{CB105398-E5F3-4266-BCB0-0CF32063EEE8}" type="pres">
      <dgm:prSet presAssocID="{D8177BB8-2688-4A13-8B61-765158EDBAC3}" presName="img" presStyleLbl="fgImgPlace1" presStyleIdx="1" presStyleCnt="8" custScaleX="62896"/>
      <dgm:spPr>
        <a:blipFill rotWithShape="1">
          <a:blip xmlns:r="http://schemas.openxmlformats.org/officeDocument/2006/relationships" r:embed="rId2"/>
          <a:stretch>
            <a:fillRect/>
          </a:stretch>
        </a:blipFill>
      </dgm:spPr>
    </dgm:pt>
    <dgm:pt modelId="{4939EFAC-53AD-4636-89E2-2BE4C764C01D}" type="pres">
      <dgm:prSet presAssocID="{D8177BB8-2688-4A13-8B61-765158EDBAC3}" presName="text" presStyleLbl="node1" presStyleIdx="1" presStyleCnt="8">
        <dgm:presLayoutVars>
          <dgm:bulletEnabled val="1"/>
        </dgm:presLayoutVars>
      </dgm:prSet>
      <dgm:spPr/>
    </dgm:pt>
    <dgm:pt modelId="{87CDBF62-263B-4BAF-BCDE-4936B7ABD768}" type="pres">
      <dgm:prSet presAssocID="{4DEAA75B-EDEA-4DE1-9891-6295F8A66DC2}" presName="spacer" presStyleCnt="0"/>
      <dgm:spPr/>
    </dgm:pt>
    <dgm:pt modelId="{18D886A0-F885-4103-A647-53E3211F8A66}" type="pres">
      <dgm:prSet presAssocID="{2DA1E819-C7A7-4AED-BB08-0C1F3255B69C}" presName="comp" presStyleCnt="0"/>
      <dgm:spPr/>
    </dgm:pt>
    <dgm:pt modelId="{2C6E62DF-24DE-44E6-A81B-D2B74FD68019}" type="pres">
      <dgm:prSet presAssocID="{2DA1E819-C7A7-4AED-BB08-0C1F3255B69C}" presName="box" presStyleLbl="node1" presStyleIdx="2" presStyleCnt="8"/>
      <dgm:spPr/>
    </dgm:pt>
    <dgm:pt modelId="{867DCC33-8C5C-4CBD-BD42-9C7070979756}" type="pres">
      <dgm:prSet presAssocID="{2DA1E819-C7A7-4AED-BB08-0C1F3255B69C}" presName="img" presStyleLbl="fgImgPlace1" presStyleIdx="2" presStyleCnt="8" custScaleX="61598"/>
      <dgm:spPr>
        <a:blipFill rotWithShape="1">
          <a:blip xmlns:r="http://schemas.openxmlformats.org/officeDocument/2006/relationships" r:embed="rId3"/>
          <a:stretch>
            <a:fillRect/>
          </a:stretch>
        </a:blipFill>
      </dgm:spPr>
    </dgm:pt>
    <dgm:pt modelId="{56C7FBDF-86E7-4265-B2E7-AB550032D06B}" type="pres">
      <dgm:prSet presAssocID="{2DA1E819-C7A7-4AED-BB08-0C1F3255B69C}" presName="text" presStyleLbl="node1" presStyleIdx="2" presStyleCnt="8">
        <dgm:presLayoutVars>
          <dgm:bulletEnabled val="1"/>
        </dgm:presLayoutVars>
      </dgm:prSet>
      <dgm:spPr/>
    </dgm:pt>
    <dgm:pt modelId="{CF218CB4-6C36-47D9-BAE8-8DD28972A072}" type="pres">
      <dgm:prSet presAssocID="{8E680E23-F650-4A4D-88BF-33A4C24DD593}" presName="spacer" presStyleCnt="0"/>
      <dgm:spPr/>
    </dgm:pt>
    <dgm:pt modelId="{926EDB49-96D2-4779-9CB9-309015ED8003}" type="pres">
      <dgm:prSet presAssocID="{FA032429-04AA-4186-A0F5-ADBA20D63FF0}" presName="comp" presStyleCnt="0"/>
      <dgm:spPr/>
    </dgm:pt>
    <dgm:pt modelId="{90895BE9-1432-4C68-93DC-F200FF1569AE}" type="pres">
      <dgm:prSet presAssocID="{FA032429-04AA-4186-A0F5-ADBA20D63FF0}" presName="box" presStyleLbl="node1" presStyleIdx="3" presStyleCnt="8"/>
      <dgm:spPr/>
    </dgm:pt>
    <dgm:pt modelId="{9F1DD653-EB2C-4C4C-BA4B-D790EE589E12}" type="pres">
      <dgm:prSet presAssocID="{FA032429-04AA-4186-A0F5-ADBA20D63FF0}" presName="img" presStyleLbl="fgImgPlace1" presStyleIdx="3" presStyleCnt="8" custScaleX="64192"/>
      <dgm:spPr>
        <a:blipFill rotWithShape="1">
          <a:blip xmlns:r="http://schemas.openxmlformats.org/officeDocument/2006/relationships" r:embed="rId4"/>
          <a:stretch>
            <a:fillRect/>
          </a:stretch>
        </a:blipFill>
      </dgm:spPr>
    </dgm:pt>
    <dgm:pt modelId="{B35C053C-2ECA-40C9-85D2-94A33EF3C95C}" type="pres">
      <dgm:prSet presAssocID="{FA032429-04AA-4186-A0F5-ADBA20D63FF0}" presName="text" presStyleLbl="node1" presStyleIdx="3" presStyleCnt="8">
        <dgm:presLayoutVars>
          <dgm:bulletEnabled val="1"/>
        </dgm:presLayoutVars>
      </dgm:prSet>
      <dgm:spPr/>
    </dgm:pt>
    <dgm:pt modelId="{D1BE60F0-8BB0-4367-8BC5-90FFB03E5F07}" type="pres">
      <dgm:prSet presAssocID="{C6EE2038-AC37-4760-9019-96255BD5E583}" presName="spacer" presStyleCnt="0"/>
      <dgm:spPr/>
    </dgm:pt>
    <dgm:pt modelId="{689BB0C1-F319-4001-9E59-771BBE069C75}" type="pres">
      <dgm:prSet presAssocID="{A082041E-98A4-492F-B174-9A8FE1C0108D}" presName="comp" presStyleCnt="0"/>
      <dgm:spPr/>
    </dgm:pt>
    <dgm:pt modelId="{E6057E08-815B-41C9-95D6-FD5101E9418D}" type="pres">
      <dgm:prSet presAssocID="{A082041E-98A4-492F-B174-9A8FE1C0108D}" presName="box" presStyleLbl="node1" presStyleIdx="4" presStyleCnt="8"/>
      <dgm:spPr/>
    </dgm:pt>
    <dgm:pt modelId="{1A91016D-1DC1-4633-BDD3-BF3598619566}" type="pres">
      <dgm:prSet presAssocID="{A082041E-98A4-492F-B174-9A8FE1C0108D}" presName="img" presStyleLbl="fgImgPlace1" presStyleIdx="4" presStyleCnt="8" custScaleX="62896"/>
      <dgm:spPr>
        <a:blipFill rotWithShape="1">
          <a:blip xmlns:r="http://schemas.openxmlformats.org/officeDocument/2006/relationships" r:embed="rId5"/>
          <a:stretch>
            <a:fillRect/>
          </a:stretch>
        </a:blipFill>
      </dgm:spPr>
    </dgm:pt>
    <dgm:pt modelId="{B003F6FF-3187-4716-8D4B-8C2DF380BC88}" type="pres">
      <dgm:prSet presAssocID="{A082041E-98A4-492F-B174-9A8FE1C0108D}" presName="text" presStyleLbl="node1" presStyleIdx="4" presStyleCnt="8">
        <dgm:presLayoutVars>
          <dgm:bulletEnabled val="1"/>
        </dgm:presLayoutVars>
      </dgm:prSet>
      <dgm:spPr/>
    </dgm:pt>
    <dgm:pt modelId="{19AC42D7-6085-4D4A-9FB7-B241234D585F}" type="pres">
      <dgm:prSet presAssocID="{397A038F-ABEC-43B4-B40E-70E8205087A2}" presName="spacer" presStyleCnt="0"/>
      <dgm:spPr/>
    </dgm:pt>
    <dgm:pt modelId="{8D2822A9-83C0-4398-A4B3-0C2C738CD877}" type="pres">
      <dgm:prSet presAssocID="{E3BD1B71-51AD-4F57-804E-EC871856A4D0}" presName="comp" presStyleCnt="0"/>
      <dgm:spPr/>
    </dgm:pt>
    <dgm:pt modelId="{CFD3266D-E0BB-4BF0-B633-9443FD5FB38B}" type="pres">
      <dgm:prSet presAssocID="{E3BD1B71-51AD-4F57-804E-EC871856A4D0}" presName="box" presStyleLbl="node1" presStyleIdx="5" presStyleCnt="8"/>
      <dgm:spPr/>
    </dgm:pt>
    <dgm:pt modelId="{B4C30365-0548-491E-8F31-02FA97226287}" type="pres">
      <dgm:prSet presAssocID="{E3BD1B71-51AD-4F57-804E-EC871856A4D0}" presName="img" presStyleLbl="fgImgPlace1" presStyleIdx="5" presStyleCnt="8" custScaleX="61598"/>
      <dgm:spPr>
        <a:blipFill rotWithShape="1">
          <a:blip xmlns:r="http://schemas.openxmlformats.org/officeDocument/2006/relationships" r:embed="rId6"/>
          <a:stretch>
            <a:fillRect/>
          </a:stretch>
        </a:blipFill>
      </dgm:spPr>
    </dgm:pt>
    <dgm:pt modelId="{AEE9160E-0AEA-4378-8FC7-E2C51AA39739}" type="pres">
      <dgm:prSet presAssocID="{E3BD1B71-51AD-4F57-804E-EC871856A4D0}" presName="text" presStyleLbl="node1" presStyleIdx="5" presStyleCnt="8">
        <dgm:presLayoutVars>
          <dgm:bulletEnabled val="1"/>
        </dgm:presLayoutVars>
      </dgm:prSet>
      <dgm:spPr/>
    </dgm:pt>
    <dgm:pt modelId="{FB015807-2564-48F0-8F83-4DD5A3CAF3C0}" type="pres">
      <dgm:prSet presAssocID="{0DB569F1-2F28-43F0-B9F1-777D7BE3A129}" presName="spacer" presStyleCnt="0"/>
      <dgm:spPr/>
    </dgm:pt>
    <dgm:pt modelId="{241C6983-BE81-48FC-B913-D3099EB81673}" type="pres">
      <dgm:prSet presAssocID="{487685D9-E139-46E3-8DE6-0427D01F7BE9}" presName="comp" presStyleCnt="0"/>
      <dgm:spPr/>
    </dgm:pt>
    <dgm:pt modelId="{6780FE6D-19D0-4E19-AD38-D3B2801AA73D}" type="pres">
      <dgm:prSet presAssocID="{487685D9-E139-46E3-8DE6-0427D01F7BE9}" presName="box" presStyleLbl="node1" presStyleIdx="6" presStyleCnt="8"/>
      <dgm:spPr/>
    </dgm:pt>
    <dgm:pt modelId="{81794410-0990-4F0D-A46E-ACA74AE25FD1}" type="pres">
      <dgm:prSet presAssocID="{487685D9-E139-46E3-8DE6-0427D01F7BE9}" presName="img" presStyleLbl="fgImgPlace1" presStyleIdx="6" presStyleCnt="8" custScaleX="61598"/>
      <dgm:spPr>
        <a:blipFill rotWithShape="1">
          <a:blip xmlns:r="http://schemas.openxmlformats.org/officeDocument/2006/relationships" r:embed="rId7"/>
          <a:stretch>
            <a:fillRect/>
          </a:stretch>
        </a:blipFill>
      </dgm:spPr>
    </dgm:pt>
    <dgm:pt modelId="{9D23FA1D-484C-4FC1-98C3-869160C590F6}" type="pres">
      <dgm:prSet presAssocID="{487685D9-E139-46E3-8DE6-0427D01F7BE9}" presName="text" presStyleLbl="node1" presStyleIdx="6" presStyleCnt="8">
        <dgm:presLayoutVars>
          <dgm:bulletEnabled val="1"/>
        </dgm:presLayoutVars>
      </dgm:prSet>
      <dgm:spPr/>
    </dgm:pt>
    <dgm:pt modelId="{6F458595-4DB4-4E2F-BA8B-E193EBD44744}" type="pres">
      <dgm:prSet presAssocID="{6B8A6E3D-2AC1-48C5-914C-F81CF1BBBDA1}" presName="spacer" presStyleCnt="0"/>
      <dgm:spPr/>
    </dgm:pt>
    <dgm:pt modelId="{02D36AF4-2341-4740-8FED-6AEF8A7BCDE0}" type="pres">
      <dgm:prSet presAssocID="{0C26EF1E-5A55-4B20-B2C1-C030E42130AC}" presName="comp" presStyleCnt="0"/>
      <dgm:spPr/>
    </dgm:pt>
    <dgm:pt modelId="{95D11851-6A92-4416-A02E-DA38DC1485DE}" type="pres">
      <dgm:prSet presAssocID="{0C26EF1E-5A55-4B20-B2C1-C030E42130AC}" presName="box" presStyleLbl="node1" presStyleIdx="7" presStyleCnt="8"/>
      <dgm:spPr/>
    </dgm:pt>
    <dgm:pt modelId="{702B7357-B262-47E7-BBE5-F7D07EC540B7}" type="pres">
      <dgm:prSet presAssocID="{0C26EF1E-5A55-4B20-B2C1-C030E42130AC}" presName="img" presStyleLbl="fgImgPlace1" presStyleIdx="7" presStyleCnt="8" custScaleX="61598"/>
      <dgm:spPr>
        <a:blipFill rotWithShape="1">
          <a:blip xmlns:r="http://schemas.openxmlformats.org/officeDocument/2006/relationships" r:embed="rId8"/>
          <a:stretch>
            <a:fillRect/>
          </a:stretch>
        </a:blipFill>
      </dgm:spPr>
    </dgm:pt>
    <dgm:pt modelId="{9A64C3ED-5764-4B75-AE69-EEBA36E5B400}" type="pres">
      <dgm:prSet presAssocID="{0C26EF1E-5A55-4B20-B2C1-C030E42130AC}" presName="text" presStyleLbl="node1" presStyleIdx="7" presStyleCnt="8">
        <dgm:presLayoutVars>
          <dgm:bulletEnabled val="1"/>
        </dgm:presLayoutVars>
      </dgm:prSet>
      <dgm:spPr/>
    </dgm:pt>
  </dgm:ptLst>
  <dgm:cxnLst>
    <dgm:cxn modelId="{F69C12FE-6E6D-4969-8451-11D8488D886B}" type="presOf" srcId="{487685D9-E139-46E3-8DE6-0427D01F7BE9}" destId="{6780FE6D-19D0-4E19-AD38-D3B2801AA73D}" srcOrd="0" destOrd="0" presId="urn:microsoft.com/office/officeart/2005/8/layout/vList4"/>
    <dgm:cxn modelId="{F441D89B-2D3D-4793-BA4E-B791FF10AAD5}" type="presOf" srcId="{0F554CA5-A72A-4513-8840-0D763E777708}" destId="{92A13B9E-DE5A-4422-915F-304F61A3472C}" srcOrd="0" destOrd="0" presId="urn:microsoft.com/office/officeart/2005/8/layout/vList4"/>
    <dgm:cxn modelId="{74D3B538-7C13-41E8-9C6B-52AD903DEDE1}" srcId="{49E6E691-65C7-4AD2-9B63-40233936789D}" destId="{D8177BB8-2688-4A13-8B61-765158EDBAC3}" srcOrd="1" destOrd="0" parTransId="{E8CC4143-752B-452F-89AF-86825FC3BC1B}" sibTransId="{4DEAA75B-EDEA-4DE1-9891-6295F8A66DC2}"/>
    <dgm:cxn modelId="{F80119AA-BADA-4605-AC44-D1D5AE637F89}" srcId="{49E6E691-65C7-4AD2-9B63-40233936789D}" destId="{A082041E-98A4-492F-B174-9A8FE1C0108D}" srcOrd="4" destOrd="0" parTransId="{6C02C355-96AD-4E31-B9A2-64880DA80B95}" sibTransId="{397A038F-ABEC-43B4-B40E-70E8205087A2}"/>
    <dgm:cxn modelId="{68138614-D6BD-4BEE-94F6-406777C4626C}" type="presOf" srcId="{49E6E691-65C7-4AD2-9B63-40233936789D}" destId="{6F2DBB0B-6DB0-4EFE-B961-220D33ADEE7C}" srcOrd="0" destOrd="0" presId="urn:microsoft.com/office/officeart/2005/8/layout/vList4"/>
    <dgm:cxn modelId="{FB28D8BF-D3E0-4437-94D0-3BF70715247C}" type="presOf" srcId="{0F554CA5-A72A-4513-8840-0D763E777708}" destId="{79CEA118-8762-46CE-B0E8-014143F2CB9B}" srcOrd="1" destOrd="0" presId="urn:microsoft.com/office/officeart/2005/8/layout/vList4"/>
    <dgm:cxn modelId="{F6892F93-4E2B-4D69-8829-4322F412F70F}" type="presOf" srcId="{E3BD1B71-51AD-4F57-804E-EC871856A4D0}" destId="{CFD3266D-E0BB-4BF0-B633-9443FD5FB38B}" srcOrd="0" destOrd="0" presId="urn:microsoft.com/office/officeart/2005/8/layout/vList4"/>
    <dgm:cxn modelId="{4CA3C42E-5A82-455B-9DBE-2409E8AAA49E}" srcId="{49E6E691-65C7-4AD2-9B63-40233936789D}" destId="{FA032429-04AA-4186-A0F5-ADBA20D63FF0}" srcOrd="3" destOrd="0" parTransId="{1A4233EE-8C6E-49F0-BA4E-ADDD21B964EE}" sibTransId="{C6EE2038-AC37-4760-9019-96255BD5E583}"/>
    <dgm:cxn modelId="{465177BD-BADC-45CE-90C4-9E137AFE79B7}" type="presOf" srcId="{0C26EF1E-5A55-4B20-B2C1-C030E42130AC}" destId="{95D11851-6A92-4416-A02E-DA38DC1485DE}" srcOrd="0" destOrd="0" presId="urn:microsoft.com/office/officeart/2005/8/layout/vList4"/>
    <dgm:cxn modelId="{E411C432-23AE-4DBE-AF50-44548367A04D}" srcId="{49E6E691-65C7-4AD2-9B63-40233936789D}" destId="{E3BD1B71-51AD-4F57-804E-EC871856A4D0}" srcOrd="5" destOrd="0" parTransId="{8BC11600-D57C-46B0-A387-7494E3DF8BC4}" sibTransId="{0DB569F1-2F28-43F0-B9F1-777D7BE3A129}"/>
    <dgm:cxn modelId="{F7E1CB0D-EF9C-427F-A9C4-0FE3C641B4E3}" type="presOf" srcId="{FA032429-04AA-4186-A0F5-ADBA20D63FF0}" destId="{90895BE9-1432-4C68-93DC-F200FF1569AE}" srcOrd="0" destOrd="0" presId="urn:microsoft.com/office/officeart/2005/8/layout/vList4"/>
    <dgm:cxn modelId="{65D54817-4D25-4E1B-A8BE-DBA7E8E16924}" type="presOf" srcId="{D8177BB8-2688-4A13-8B61-765158EDBAC3}" destId="{253FADD7-2EB2-473E-9DA6-3FC2C9DB6587}" srcOrd="0" destOrd="0" presId="urn:microsoft.com/office/officeart/2005/8/layout/vList4"/>
    <dgm:cxn modelId="{5B9DC4C7-382E-4513-B8D4-B38D09E3B69B}" type="presOf" srcId="{0C26EF1E-5A55-4B20-B2C1-C030E42130AC}" destId="{9A64C3ED-5764-4B75-AE69-EEBA36E5B400}" srcOrd="1" destOrd="0" presId="urn:microsoft.com/office/officeart/2005/8/layout/vList4"/>
    <dgm:cxn modelId="{B459293D-4AB8-4156-AD60-85ABBD931143}" type="presOf" srcId="{A082041E-98A4-492F-B174-9A8FE1C0108D}" destId="{B003F6FF-3187-4716-8D4B-8C2DF380BC88}" srcOrd="1" destOrd="0" presId="urn:microsoft.com/office/officeart/2005/8/layout/vList4"/>
    <dgm:cxn modelId="{2839EE5A-54B0-41D8-9E35-6B95C4E33AF6}" type="presOf" srcId="{FA032429-04AA-4186-A0F5-ADBA20D63FF0}" destId="{B35C053C-2ECA-40C9-85D2-94A33EF3C95C}" srcOrd="1" destOrd="0" presId="urn:microsoft.com/office/officeart/2005/8/layout/vList4"/>
    <dgm:cxn modelId="{7A89EDF9-4E72-45D5-8C15-38F7C1D743F5}" type="presOf" srcId="{E3BD1B71-51AD-4F57-804E-EC871856A4D0}" destId="{AEE9160E-0AEA-4378-8FC7-E2C51AA39739}" srcOrd="1" destOrd="0" presId="urn:microsoft.com/office/officeart/2005/8/layout/vList4"/>
    <dgm:cxn modelId="{32B9CCEA-183D-492A-8EEA-416BE8F91312}" type="presOf" srcId="{2DA1E819-C7A7-4AED-BB08-0C1F3255B69C}" destId="{2C6E62DF-24DE-44E6-A81B-D2B74FD68019}" srcOrd="0" destOrd="0" presId="urn:microsoft.com/office/officeart/2005/8/layout/vList4"/>
    <dgm:cxn modelId="{643B9059-38FD-4C26-BEE9-248956305C39}" type="presOf" srcId="{A082041E-98A4-492F-B174-9A8FE1C0108D}" destId="{E6057E08-815B-41C9-95D6-FD5101E9418D}" srcOrd="0" destOrd="0" presId="urn:microsoft.com/office/officeart/2005/8/layout/vList4"/>
    <dgm:cxn modelId="{30879F6E-DE64-4DD4-995E-497BD60A3770}" type="presOf" srcId="{487685D9-E139-46E3-8DE6-0427D01F7BE9}" destId="{9D23FA1D-484C-4FC1-98C3-869160C590F6}" srcOrd="1" destOrd="0" presId="urn:microsoft.com/office/officeart/2005/8/layout/vList4"/>
    <dgm:cxn modelId="{766B9B4B-B8BE-46C2-AF12-6FA4CC55594D}" srcId="{49E6E691-65C7-4AD2-9B63-40233936789D}" destId="{0C26EF1E-5A55-4B20-B2C1-C030E42130AC}" srcOrd="7" destOrd="0" parTransId="{E0813581-16BD-4C95-A307-77504782A3DD}" sibTransId="{166083D0-7337-415F-8AD6-7C0C380F629B}"/>
    <dgm:cxn modelId="{BFEFFF5D-BB7B-4ECD-A0E0-794ACC353ECB}" srcId="{49E6E691-65C7-4AD2-9B63-40233936789D}" destId="{0F554CA5-A72A-4513-8840-0D763E777708}" srcOrd="0" destOrd="0" parTransId="{DC248971-93E4-4237-8BA4-0A0A539053B6}" sibTransId="{4E26E75E-E803-4208-93B3-CC826F4B8AE8}"/>
    <dgm:cxn modelId="{1B20771F-F4FA-49BF-B677-0DDB7316734C}" srcId="{49E6E691-65C7-4AD2-9B63-40233936789D}" destId="{2DA1E819-C7A7-4AED-BB08-0C1F3255B69C}" srcOrd="2" destOrd="0" parTransId="{6D8032E3-D33A-44FB-AA3C-17F8B72EF590}" sibTransId="{8E680E23-F650-4A4D-88BF-33A4C24DD593}"/>
    <dgm:cxn modelId="{BE56F83F-0558-4E76-801D-886A35A7D49E}" type="presOf" srcId="{2DA1E819-C7A7-4AED-BB08-0C1F3255B69C}" destId="{56C7FBDF-86E7-4265-B2E7-AB550032D06B}" srcOrd="1" destOrd="0" presId="urn:microsoft.com/office/officeart/2005/8/layout/vList4"/>
    <dgm:cxn modelId="{444C5341-EA96-4D49-B626-F8D7EDF51352}" type="presOf" srcId="{D8177BB8-2688-4A13-8B61-765158EDBAC3}" destId="{4939EFAC-53AD-4636-89E2-2BE4C764C01D}" srcOrd="1" destOrd="0" presId="urn:microsoft.com/office/officeart/2005/8/layout/vList4"/>
    <dgm:cxn modelId="{A05668BA-7A7E-4754-A4B0-2AC50F29E88D}" srcId="{49E6E691-65C7-4AD2-9B63-40233936789D}" destId="{487685D9-E139-46E3-8DE6-0427D01F7BE9}" srcOrd="6" destOrd="0" parTransId="{F7C9F05F-2705-456E-8BAB-ED9A17CF0BE3}" sibTransId="{6B8A6E3D-2AC1-48C5-914C-F81CF1BBBDA1}"/>
    <dgm:cxn modelId="{B044831E-7506-43FC-8413-C5A147C38F24}" type="presParOf" srcId="{6F2DBB0B-6DB0-4EFE-B961-220D33ADEE7C}" destId="{39215FC7-68BD-481E-AC22-F521BA6692EA}" srcOrd="0" destOrd="0" presId="urn:microsoft.com/office/officeart/2005/8/layout/vList4"/>
    <dgm:cxn modelId="{90AEF8EE-3DB7-4234-A53E-E2AF9A98CB92}" type="presParOf" srcId="{39215FC7-68BD-481E-AC22-F521BA6692EA}" destId="{92A13B9E-DE5A-4422-915F-304F61A3472C}" srcOrd="0" destOrd="0" presId="urn:microsoft.com/office/officeart/2005/8/layout/vList4"/>
    <dgm:cxn modelId="{43D24A17-036C-4B7D-9FEF-304CF8FA0877}" type="presParOf" srcId="{39215FC7-68BD-481E-AC22-F521BA6692EA}" destId="{92523827-FCED-4EA9-84F4-57A6A2E3AC11}" srcOrd="1" destOrd="0" presId="urn:microsoft.com/office/officeart/2005/8/layout/vList4"/>
    <dgm:cxn modelId="{4D0131DC-1778-44EB-8FF8-20C8DCEEABF0}" type="presParOf" srcId="{39215FC7-68BD-481E-AC22-F521BA6692EA}" destId="{79CEA118-8762-46CE-B0E8-014143F2CB9B}" srcOrd="2" destOrd="0" presId="urn:microsoft.com/office/officeart/2005/8/layout/vList4"/>
    <dgm:cxn modelId="{6B3EEEB6-02DB-46E9-AF2F-F0EF5D88ABC8}" type="presParOf" srcId="{6F2DBB0B-6DB0-4EFE-B961-220D33ADEE7C}" destId="{F1BA2CBC-53A3-4EE1-8F4C-E31353B97041}" srcOrd="1" destOrd="0" presId="urn:microsoft.com/office/officeart/2005/8/layout/vList4"/>
    <dgm:cxn modelId="{2C1020CA-066B-465B-9362-8243D91BE096}" type="presParOf" srcId="{6F2DBB0B-6DB0-4EFE-B961-220D33ADEE7C}" destId="{2B5646A6-87AD-4620-8EA8-D1A0969A7096}" srcOrd="2" destOrd="0" presId="urn:microsoft.com/office/officeart/2005/8/layout/vList4"/>
    <dgm:cxn modelId="{71905E3B-4CC8-46E7-A15A-A4891C867031}" type="presParOf" srcId="{2B5646A6-87AD-4620-8EA8-D1A0969A7096}" destId="{253FADD7-2EB2-473E-9DA6-3FC2C9DB6587}" srcOrd="0" destOrd="0" presId="urn:microsoft.com/office/officeart/2005/8/layout/vList4"/>
    <dgm:cxn modelId="{94C192C1-EF50-43CE-BE20-27695B54E2E5}" type="presParOf" srcId="{2B5646A6-87AD-4620-8EA8-D1A0969A7096}" destId="{CB105398-E5F3-4266-BCB0-0CF32063EEE8}" srcOrd="1" destOrd="0" presId="urn:microsoft.com/office/officeart/2005/8/layout/vList4"/>
    <dgm:cxn modelId="{836CF4BE-52DD-4B0C-BBBC-3AF809D87691}" type="presParOf" srcId="{2B5646A6-87AD-4620-8EA8-D1A0969A7096}" destId="{4939EFAC-53AD-4636-89E2-2BE4C764C01D}" srcOrd="2" destOrd="0" presId="urn:microsoft.com/office/officeart/2005/8/layout/vList4"/>
    <dgm:cxn modelId="{DEA24671-F050-4F90-893B-E5D73F440957}" type="presParOf" srcId="{6F2DBB0B-6DB0-4EFE-B961-220D33ADEE7C}" destId="{87CDBF62-263B-4BAF-BCDE-4936B7ABD768}" srcOrd="3" destOrd="0" presId="urn:microsoft.com/office/officeart/2005/8/layout/vList4"/>
    <dgm:cxn modelId="{F6CE68AB-8521-4594-B58A-05CCE3C1BCBA}" type="presParOf" srcId="{6F2DBB0B-6DB0-4EFE-B961-220D33ADEE7C}" destId="{18D886A0-F885-4103-A647-53E3211F8A66}" srcOrd="4" destOrd="0" presId="urn:microsoft.com/office/officeart/2005/8/layout/vList4"/>
    <dgm:cxn modelId="{38DB5991-3284-4B28-B153-41740B528EE2}" type="presParOf" srcId="{18D886A0-F885-4103-A647-53E3211F8A66}" destId="{2C6E62DF-24DE-44E6-A81B-D2B74FD68019}" srcOrd="0" destOrd="0" presId="urn:microsoft.com/office/officeart/2005/8/layout/vList4"/>
    <dgm:cxn modelId="{05E850B5-44F2-4056-AE60-7103BAB91F98}" type="presParOf" srcId="{18D886A0-F885-4103-A647-53E3211F8A66}" destId="{867DCC33-8C5C-4CBD-BD42-9C7070979756}" srcOrd="1" destOrd="0" presId="urn:microsoft.com/office/officeart/2005/8/layout/vList4"/>
    <dgm:cxn modelId="{11F16A0E-9406-4266-9546-7F06A1273233}" type="presParOf" srcId="{18D886A0-F885-4103-A647-53E3211F8A66}" destId="{56C7FBDF-86E7-4265-B2E7-AB550032D06B}" srcOrd="2" destOrd="0" presId="urn:microsoft.com/office/officeart/2005/8/layout/vList4"/>
    <dgm:cxn modelId="{175507B5-B1CB-415A-A97C-B4BAD629E9FF}" type="presParOf" srcId="{6F2DBB0B-6DB0-4EFE-B961-220D33ADEE7C}" destId="{CF218CB4-6C36-47D9-BAE8-8DD28972A072}" srcOrd="5" destOrd="0" presId="urn:microsoft.com/office/officeart/2005/8/layout/vList4"/>
    <dgm:cxn modelId="{5E4C78AF-3841-4ACC-A70E-F33B4F1DE278}" type="presParOf" srcId="{6F2DBB0B-6DB0-4EFE-B961-220D33ADEE7C}" destId="{926EDB49-96D2-4779-9CB9-309015ED8003}" srcOrd="6" destOrd="0" presId="urn:microsoft.com/office/officeart/2005/8/layout/vList4"/>
    <dgm:cxn modelId="{5575790D-7754-4B0D-977D-32CFB7DB7395}" type="presParOf" srcId="{926EDB49-96D2-4779-9CB9-309015ED8003}" destId="{90895BE9-1432-4C68-93DC-F200FF1569AE}" srcOrd="0" destOrd="0" presId="urn:microsoft.com/office/officeart/2005/8/layout/vList4"/>
    <dgm:cxn modelId="{59F17DE7-C857-4E80-AE4C-35406FB5B11D}" type="presParOf" srcId="{926EDB49-96D2-4779-9CB9-309015ED8003}" destId="{9F1DD653-EB2C-4C4C-BA4B-D790EE589E12}" srcOrd="1" destOrd="0" presId="urn:microsoft.com/office/officeart/2005/8/layout/vList4"/>
    <dgm:cxn modelId="{A585A956-53EF-4C51-B0D2-AAB84A8993CC}" type="presParOf" srcId="{926EDB49-96D2-4779-9CB9-309015ED8003}" destId="{B35C053C-2ECA-40C9-85D2-94A33EF3C95C}" srcOrd="2" destOrd="0" presId="urn:microsoft.com/office/officeart/2005/8/layout/vList4"/>
    <dgm:cxn modelId="{600FC41A-E657-452F-BA41-528795E67B30}" type="presParOf" srcId="{6F2DBB0B-6DB0-4EFE-B961-220D33ADEE7C}" destId="{D1BE60F0-8BB0-4367-8BC5-90FFB03E5F07}" srcOrd="7" destOrd="0" presId="urn:microsoft.com/office/officeart/2005/8/layout/vList4"/>
    <dgm:cxn modelId="{43AADB26-C290-4F86-AE68-EE48420F06BA}" type="presParOf" srcId="{6F2DBB0B-6DB0-4EFE-B961-220D33ADEE7C}" destId="{689BB0C1-F319-4001-9E59-771BBE069C75}" srcOrd="8" destOrd="0" presId="urn:microsoft.com/office/officeart/2005/8/layout/vList4"/>
    <dgm:cxn modelId="{458A2035-F054-4763-B815-7A581517FACC}" type="presParOf" srcId="{689BB0C1-F319-4001-9E59-771BBE069C75}" destId="{E6057E08-815B-41C9-95D6-FD5101E9418D}" srcOrd="0" destOrd="0" presId="urn:microsoft.com/office/officeart/2005/8/layout/vList4"/>
    <dgm:cxn modelId="{1A02791D-04A9-404D-B670-6C2447070A51}" type="presParOf" srcId="{689BB0C1-F319-4001-9E59-771BBE069C75}" destId="{1A91016D-1DC1-4633-BDD3-BF3598619566}" srcOrd="1" destOrd="0" presId="urn:microsoft.com/office/officeart/2005/8/layout/vList4"/>
    <dgm:cxn modelId="{1EA64351-129B-422E-9C4F-3B175A3B1922}" type="presParOf" srcId="{689BB0C1-F319-4001-9E59-771BBE069C75}" destId="{B003F6FF-3187-4716-8D4B-8C2DF380BC88}" srcOrd="2" destOrd="0" presId="urn:microsoft.com/office/officeart/2005/8/layout/vList4"/>
    <dgm:cxn modelId="{12B594D9-58A5-4D4D-AA75-631CF5B5DCDD}" type="presParOf" srcId="{6F2DBB0B-6DB0-4EFE-B961-220D33ADEE7C}" destId="{19AC42D7-6085-4D4A-9FB7-B241234D585F}" srcOrd="9" destOrd="0" presId="urn:microsoft.com/office/officeart/2005/8/layout/vList4"/>
    <dgm:cxn modelId="{5BA873C1-47EB-4005-98F1-D81262F00302}" type="presParOf" srcId="{6F2DBB0B-6DB0-4EFE-B961-220D33ADEE7C}" destId="{8D2822A9-83C0-4398-A4B3-0C2C738CD877}" srcOrd="10" destOrd="0" presId="urn:microsoft.com/office/officeart/2005/8/layout/vList4"/>
    <dgm:cxn modelId="{02F3E7EB-5690-4A9A-AA74-CAD510F0A642}" type="presParOf" srcId="{8D2822A9-83C0-4398-A4B3-0C2C738CD877}" destId="{CFD3266D-E0BB-4BF0-B633-9443FD5FB38B}" srcOrd="0" destOrd="0" presId="urn:microsoft.com/office/officeart/2005/8/layout/vList4"/>
    <dgm:cxn modelId="{A747C056-A74F-495C-AB8D-89172625C489}" type="presParOf" srcId="{8D2822A9-83C0-4398-A4B3-0C2C738CD877}" destId="{B4C30365-0548-491E-8F31-02FA97226287}" srcOrd="1" destOrd="0" presId="urn:microsoft.com/office/officeart/2005/8/layout/vList4"/>
    <dgm:cxn modelId="{BE509B0A-5045-45FE-A9AB-C1C646DD19C7}" type="presParOf" srcId="{8D2822A9-83C0-4398-A4B3-0C2C738CD877}" destId="{AEE9160E-0AEA-4378-8FC7-E2C51AA39739}" srcOrd="2" destOrd="0" presId="urn:microsoft.com/office/officeart/2005/8/layout/vList4"/>
    <dgm:cxn modelId="{6D79CA14-7588-427B-8EFD-BA31F12314E0}" type="presParOf" srcId="{6F2DBB0B-6DB0-4EFE-B961-220D33ADEE7C}" destId="{FB015807-2564-48F0-8F83-4DD5A3CAF3C0}" srcOrd="11" destOrd="0" presId="urn:microsoft.com/office/officeart/2005/8/layout/vList4"/>
    <dgm:cxn modelId="{A741265F-78F7-457C-837F-D0C94DB50295}" type="presParOf" srcId="{6F2DBB0B-6DB0-4EFE-B961-220D33ADEE7C}" destId="{241C6983-BE81-48FC-B913-D3099EB81673}" srcOrd="12" destOrd="0" presId="urn:microsoft.com/office/officeart/2005/8/layout/vList4"/>
    <dgm:cxn modelId="{A8F6708C-5DA7-4CB5-93FA-D371EE8D4933}" type="presParOf" srcId="{241C6983-BE81-48FC-B913-D3099EB81673}" destId="{6780FE6D-19D0-4E19-AD38-D3B2801AA73D}" srcOrd="0" destOrd="0" presId="urn:microsoft.com/office/officeart/2005/8/layout/vList4"/>
    <dgm:cxn modelId="{E2EA4029-1C7D-4646-9D0A-07D124A8A3C1}" type="presParOf" srcId="{241C6983-BE81-48FC-B913-D3099EB81673}" destId="{81794410-0990-4F0D-A46E-ACA74AE25FD1}" srcOrd="1" destOrd="0" presId="urn:microsoft.com/office/officeart/2005/8/layout/vList4"/>
    <dgm:cxn modelId="{1B1843D5-DA2A-4A49-AAA9-BCCDD5CFA040}" type="presParOf" srcId="{241C6983-BE81-48FC-B913-D3099EB81673}" destId="{9D23FA1D-484C-4FC1-98C3-869160C590F6}" srcOrd="2" destOrd="0" presId="urn:microsoft.com/office/officeart/2005/8/layout/vList4"/>
    <dgm:cxn modelId="{2D82E032-3480-4505-95DA-755BB29F9AA6}" type="presParOf" srcId="{6F2DBB0B-6DB0-4EFE-B961-220D33ADEE7C}" destId="{6F458595-4DB4-4E2F-BA8B-E193EBD44744}" srcOrd="13" destOrd="0" presId="urn:microsoft.com/office/officeart/2005/8/layout/vList4"/>
    <dgm:cxn modelId="{BF730D74-D36C-47FD-8DB0-AC978E765549}" type="presParOf" srcId="{6F2DBB0B-6DB0-4EFE-B961-220D33ADEE7C}" destId="{02D36AF4-2341-4740-8FED-6AEF8A7BCDE0}" srcOrd="14" destOrd="0" presId="urn:microsoft.com/office/officeart/2005/8/layout/vList4"/>
    <dgm:cxn modelId="{6F33D41E-701C-4B2D-B64B-BF56BFD0C66D}" type="presParOf" srcId="{02D36AF4-2341-4740-8FED-6AEF8A7BCDE0}" destId="{95D11851-6A92-4416-A02E-DA38DC1485DE}" srcOrd="0" destOrd="0" presId="urn:microsoft.com/office/officeart/2005/8/layout/vList4"/>
    <dgm:cxn modelId="{B99AD2C2-94CD-42FB-BE31-314BCAEB4447}" type="presParOf" srcId="{02D36AF4-2341-4740-8FED-6AEF8A7BCDE0}" destId="{702B7357-B262-47E7-BBE5-F7D07EC540B7}" srcOrd="1" destOrd="0" presId="urn:microsoft.com/office/officeart/2005/8/layout/vList4"/>
    <dgm:cxn modelId="{2119CD09-2AE6-425B-B300-E95DACB65A6E}" type="presParOf" srcId="{02D36AF4-2341-4740-8FED-6AEF8A7BCDE0}" destId="{9A64C3ED-5764-4B75-AE69-EEBA36E5B40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42D5A10E-DDBD-4175-B89F-62AC8B1290C8}">
      <dgm:prSet custT="1"/>
      <dgm:spPr/>
      <dgm:t>
        <a:bodyPr/>
        <a:lstStyle/>
        <a:p>
          <a:pPr rtl="0">
            <a:lnSpc>
              <a:spcPct val="90000"/>
            </a:lnSpc>
            <a:spcAft>
              <a:spcPct val="35000"/>
            </a:spcAft>
          </a:pPr>
          <a:endParaRPr lang="en-US" sz="1200" b="1" dirty="0"/>
        </a:p>
        <a:p>
          <a:pPr rtl="0">
            <a:lnSpc>
              <a:spcPct val="100000"/>
            </a:lnSpc>
            <a:spcAft>
              <a:spcPts val="0"/>
            </a:spcAft>
          </a:pPr>
          <a:r>
            <a:rPr lang="en-US" sz="2000" b="1" dirty="0"/>
            <a:t>Enclosure &amp; Electrical Insulation Materials -</a:t>
          </a:r>
        </a:p>
      </dgm:t>
    </dgm:pt>
    <dgm:pt modelId="{47C480EC-F30F-44E6-9B78-95441F4556C8}" type="parTrans" cxnId="{C230E47A-9BDC-418F-A6D6-22DD2D3F111B}">
      <dgm:prSet/>
      <dgm:spPr/>
      <dgm:t>
        <a:bodyPr/>
        <a:lstStyle/>
        <a:p>
          <a:endParaRPr lang="en-US"/>
        </a:p>
      </dgm:t>
    </dgm:pt>
    <dgm:pt modelId="{70E56834-7ADB-44B2-9E47-2AB428C7F64F}" type="sibTrans" cxnId="{C230E47A-9BDC-418F-A6D6-22DD2D3F111B}">
      <dgm:prSet/>
      <dgm:spPr/>
      <dgm:t>
        <a:bodyPr/>
        <a:lstStyle/>
        <a:p>
          <a:endParaRPr lang="en-US"/>
        </a:p>
      </dgm:t>
    </dgm:pt>
    <dgm:pt modelId="{8A32A807-D331-484D-9027-AE41D8A0FE2D}">
      <dgm:prSet custT="1"/>
      <dgm:spPr/>
      <dgm:t>
        <a:bodyPr/>
        <a:lstStyle/>
        <a:p>
          <a:pPr rtl="0">
            <a:lnSpc>
              <a:spcPct val="100000"/>
            </a:lnSpc>
            <a:spcAft>
              <a:spcPts val="0"/>
            </a:spcAft>
          </a:pPr>
          <a:r>
            <a:rPr lang="en-US" sz="2000" b="1" dirty="0"/>
            <a:t>Enclosure Ratings </a:t>
          </a:r>
          <a:r>
            <a:rPr lang="en-US" sz="2000" dirty="0"/>
            <a:t>– </a:t>
          </a:r>
        </a:p>
      </dgm:t>
    </dgm:pt>
    <dgm:pt modelId="{F58A3214-468F-44AD-9FC4-5719AC13F1B1}" type="parTrans" cxnId="{0573437B-DA82-4E08-8F0E-44D6EA52EF22}">
      <dgm:prSet/>
      <dgm:spPr/>
      <dgm:t>
        <a:bodyPr/>
        <a:lstStyle/>
        <a:p>
          <a:endParaRPr lang="en-US"/>
        </a:p>
      </dgm:t>
    </dgm:pt>
    <dgm:pt modelId="{B416E505-FD9E-4951-B782-C4DAD2871354}" type="sibTrans" cxnId="{0573437B-DA82-4E08-8F0E-44D6EA52EF22}">
      <dgm:prSet/>
      <dgm:spPr/>
      <dgm:t>
        <a:bodyPr/>
        <a:lstStyle/>
        <a:p>
          <a:endParaRPr lang="en-US"/>
        </a:p>
      </dgm:t>
    </dgm:pt>
    <dgm:pt modelId="{6F6E2EF9-F7B9-454F-809E-54D825B7625E}">
      <dgm:prSet custT="1"/>
      <dgm:spPr/>
      <dgm:t>
        <a:bodyPr/>
        <a:lstStyle/>
        <a:p>
          <a:pPr rtl="0">
            <a:lnSpc>
              <a:spcPct val="90000"/>
            </a:lnSpc>
            <a:spcAft>
              <a:spcPct val="35000"/>
            </a:spcAft>
          </a:pPr>
          <a:r>
            <a:rPr lang="en-US" sz="2000" b="1" dirty="0"/>
            <a:t>Plastic Materials</a:t>
          </a:r>
        </a:p>
      </dgm:t>
    </dgm:pt>
    <dgm:pt modelId="{1B115B97-F7FD-4940-BE78-EE2736CE205F}" type="parTrans" cxnId="{F1498AFA-B972-487F-9002-BF49624335F2}">
      <dgm:prSet/>
      <dgm:spPr/>
      <dgm:t>
        <a:bodyPr/>
        <a:lstStyle/>
        <a:p>
          <a:endParaRPr lang="en-US"/>
        </a:p>
      </dgm:t>
    </dgm:pt>
    <dgm:pt modelId="{CFD59A7E-F051-48F3-8A29-6C681B1A0775}" type="sibTrans" cxnId="{F1498AFA-B972-487F-9002-BF49624335F2}">
      <dgm:prSet/>
      <dgm:spPr/>
      <dgm:t>
        <a:bodyPr/>
        <a:lstStyle/>
        <a:p>
          <a:endParaRPr lang="en-US"/>
        </a:p>
      </dgm:t>
    </dgm:pt>
    <dgm:pt modelId="{8DA7BB6C-4BBA-4020-B288-E416355A34C9}">
      <dgm:prSet custT="1"/>
      <dgm:spPr/>
      <dgm:t>
        <a:bodyPr/>
        <a:lstStyle/>
        <a:p>
          <a:pPr rtl="0">
            <a:lnSpc>
              <a:spcPct val="90000"/>
            </a:lnSpc>
            <a:spcAft>
              <a:spcPts val="0"/>
            </a:spcAft>
          </a:pPr>
          <a:r>
            <a:rPr lang="en-US" sz="1800" b="0" dirty="0"/>
            <a:t>5VA minimum flame rating for plastic enclosures</a:t>
          </a:r>
        </a:p>
      </dgm:t>
    </dgm:pt>
    <dgm:pt modelId="{A5F87EC7-298C-4BFE-B515-69E6F7F2E3AD}" type="parTrans" cxnId="{A84785B9-775F-462A-A4CA-366FD9834F3D}">
      <dgm:prSet/>
      <dgm:spPr/>
      <dgm:t>
        <a:bodyPr/>
        <a:lstStyle/>
        <a:p>
          <a:endParaRPr lang="en-US"/>
        </a:p>
      </dgm:t>
    </dgm:pt>
    <dgm:pt modelId="{E07D3054-A5C8-4F6B-AA59-094E1B2BE695}" type="sibTrans" cxnId="{A84785B9-775F-462A-A4CA-366FD9834F3D}">
      <dgm:prSet/>
      <dgm:spPr/>
      <dgm:t>
        <a:bodyPr/>
        <a:lstStyle/>
        <a:p>
          <a:endParaRPr lang="en-US"/>
        </a:p>
      </dgm:t>
    </dgm:pt>
    <dgm:pt modelId="{37A340CB-AA99-4934-A54A-2402EAFE74A4}">
      <dgm:prSet custT="1"/>
      <dgm:spPr/>
      <dgm:t>
        <a:bodyPr/>
        <a:lstStyle/>
        <a:p>
          <a:pPr rtl="0">
            <a:lnSpc>
              <a:spcPct val="90000"/>
            </a:lnSpc>
            <a:spcAft>
              <a:spcPts val="0"/>
            </a:spcAft>
          </a:pPr>
          <a:r>
            <a:rPr lang="en-US" sz="1800" b="0" dirty="0"/>
            <a:t>Comply with either UL 746C or C22.2 No. 0.17</a:t>
          </a:r>
        </a:p>
      </dgm:t>
    </dgm:pt>
    <dgm:pt modelId="{639141EF-20E1-41F5-91BC-961D6B438002}" type="parTrans" cxnId="{0A9705C6-DB76-4C29-BE34-475064B98C43}">
      <dgm:prSet/>
      <dgm:spPr/>
      <dgm:t>
        <a:bodyPr/>
        <a:lstStyle/>
        <a:p>
          <a:endParaRPr lang="en-US"/>
        </a:p>
      </dgm:t>
    </dgm:pt>
    <dgm:pt modelId="{14B52801-4518-496D-9CCC-0ECCC457378A}" type="sibTrans" cxnId="{0A9705C6-DB76-4C29-BE34-475064B98C43}">
      <dgm:prSet/>
      <dgm:spPr/>
      <dgm:t>
        <a:bodyPr/>
        <a:lstStyle/>
        <a:p>
          <a:endParaRPr lang="en-US"/>
        </a:p>
      </dgm:t>
    </dgm:pt>
    <dgm:pt modelId="{F09C1422-C019-4729-B405-E72E550D6E54}">
      <dgm:prSet custT="1"/>
      <dgm:spPr/>
      <dgm:t>
        <a:bodyPr/>
        <a:lstStyle/>
        <a:p>
          <a:pPr rtl="0">
            <a:lnSpc>
              <a:spcPct val="90000"/>
            </a:lnSpc>
            <a:spcAft>
              <a:spcPts val="0"/>
            </a:spcAft>
          </a:pPr>
          <a:r>
            <a:rPr lang="en-US" sz="1800" b="0" dirty="0"/>
            <a:t>For enclosures or insulation</a:t>
          </a:r>
        </a:p>
      </dgm:t>
    </dgm:pt>
    <dgm:pt modelId="{DB01ACB4-2565-4115-BB6C-F98CDFB28D3F}" type="parTrans" cxnId="{F5846FCE-CB60-411E-9559-B7552B64E099}">
      <dgm:prSet/>
      <dgm:spPr/>
      <dgm:t>
        <a:bodyPr/>
        <a:lstStyle/>
        <a:p>
          <a:endParaRPr lang="en-US"/>
        </a:p>
      </dgm:t>
    </dgm:pt>
    <dgm:pt modelId="{26899AA9-D43A-4EC0-9132-7B915F6E84EF}" type="sibTrans" cxnId="{F5846FCE-CB60-411E-9559-B7552B64E099}">
      <dgm:prSet/>
      <dgm:spPr/>
      <dgm:t>
        <a:bodyPr/>
        <a:lstStyle/>
        <a:p>
          <a:endParaRPr lang="en-US"/>
        </a:p>
      </dgm:t>
    </dgm:pt>
    <dgm:pt modelId="{395AB294-7BE7-4C98-955F-7A720F027CC9}">
      <dgm:prSet custT="1"/>
      <dgm:spPr/>
      <dgm:t>
        <a:bodyPr/>
        <a:lstStyle/>
        <a:p>
          <a:pPr rtl="0">
            <a:lnSpc>
              <a:spcPct val="90000"/>
            </a:lnSpc>
            <a:spcAft>
              <a:spcPts val="0"/>
            </a:spcAft>
          </a:pPr>
          <a:r>
            <a:rPr lang="en-US" sz="1800" b="0" dirty="0"/>
            <a:t>UV rating for enclosure if exposed to sunlight</a:t>
          </a:r>
        </a:p>
      </dgm:t>
    </dgm:pt>
    <dgm:pt modelId="{C8387D0E-CF52-4368-BCE0-EA6ADEAADD1A}" type="parTrans" cxnId="{3ACF917D-0C0D-4138-A878-364B460DA29F}">
      <dgm:prSet/>
      <dgm:spPr/>
      <dgm:t>
        <a:bodyPr/>
        <a:lstStyle/>
        <a:p>
          <a:endParaRPr lang="en-US"/>
        </a:p>
      </dgm:t>
    </dgm:pt>
    <dgm:pt modelId="{FB72DEB3-796E-4AC0-9DCA-83E5D2787BA1}" type="sibTrans" cxnId="{3ACF917D-0C0D-4138-A878-364B460DA29F}">
      <dgm:prSet/>
      <dgm:spPr/>
      <dgm:t>
        <a:bodyPr/>
        <a:lstStyle/>
        <a:p>
          <a:endParaRPr lang="en-US"/>
        </a:p>
      </dgm:t>
    </dgm:pt>
    <dgm:pt modelId="{6914337F-7DCE-49B7-95EF-2FAE7E91987E}">
      <dgm:prSet custT="1"/>
      <dgm:spPr/>
      <dgm:t>
        <a:bodyPr/>
        <a:lstStyle/>
        <a:p>
          <a:pPr rtl="0">
            <a:lnSpc>
              <a:spcPct val="90000"/>
            </a:lnSpc>
            <a:spcAft>
              <a:spcPts val="0"/>
            </a:spcAft>
          </a:pPr>
          <a:r>
            <a:rPr lang="en-US" sz="2000" b="1" dirty="0"/>
            <a:t>Metallic Materials</a:t>
          </a:r>
        </a:p>
      </dgm:t>
    </dgm:pt>
    <dgm:pt modelId="{1ED995E3-E696-41C4-A9EC-71C5E3AEBBE6}" type="parTrans" cxnId="{C12480D2-E1BD-4F17-B3A0-D4627F283792}">
      <dgm:prSet/>
      <dgm:spPr/>
      <dgm:t>
        <a:bodyPr/>
        <a:lstStyle/>
        <a:p>
          <a:endParaRPr lang="en-US"/>
        </a:p>
      </dgm:t>
    </dgm:pt>
    <dgm:pt modelId="{E4A85834-B662-4556-B722-86F9EB516F76}" type="sibTrans" cxnId="{C12480D2-E1BD-4F17-B3A0-D4627F283792}">
      <dgm:prSet/>
      <dgm:spPr/>
      <dgm:t>
        <a:bodyPr/>
        <a:lstStyle/>
        <a:p>
          <a:endParaRPr lang="en-US"/>
        </a:p>
      </dgm:t>
    </dgm:pt>
    <dgm:pt modelId="{687B2067-7067-4CBD-AE3B-847D0D46C7D9}">
      <dgm:prSet custT="1"/>
      <dgm:spPr/>
      <dgm:t>
        <a:bodyPr/>
        <a:lstStyle/>
        <a:p>
          <a:pPr rtl="0">
            <a:lnSpc>
              <a:spcPct val="90000"/>
            </a:lnSpc>
            <a:spcAft>
              <a:spcPct val="35000"/>
            </a:spcAft>
          </a:pPr>
          <a:r>
            <a:rPr lang="en-US" sz="2000" b="0" dirty="0"/>
            <a:t>Resistant to corrosion </a:t>
          </a:r>
        </a:p>
      </dgm:t>
    </dgm:pt>
    <dgm:pt modelId="{8FD35F44-E3EB-48A9-8441-979B0DC7654B}" type="parTrans" cxnId="{E0ED5B66-1EF6-4394-9E9F-1AE13C5818E9}">
      <dgm:prSet/>
      <dgm:spPr/>
      <dgm:t>
        <a:bodyPr/>
        <a:lstStyle/>
        <a:p>
          <a:endParaRPr lang="en-US"/>
        </a:p>
      </dgm:t>
    </dgm:pt>
    <dgm:pt modelId="{9C11297A-2AB8-4EF6-9E42-524BDDE1144A}" type="sibTrans" cxnId="{E0ED5B66-1EF6-4394-9E9F-1AE13C5818E9}">
      <dgm:prSet/>
      <dgm:spPr/>
      <dgm:t>
        <a:bodyPr/>
        <a:lstStyle/>
        <a:p>
          <a:endParaRPr lang="en-US"/>
        </a:p>
      </dgm:t>
    </dgm:pt>
    <dgm:pt modelId="{0A13CE22-6240-4C10-8E22-570D22326733}">
      <dgm:prSet custT="1"/>
      <dgm:spPr/>
      <dgm:t>
        <a:bodyPr/>
        <a:lstStyle/>
        <a:p>
          <a:pPr rtl="0">
            <a:lnSpc>
              <a:spcPct val="100000"/>
            </a:lnSpc>
            <a:spcAft>
              <a:spcPts val="0"/>
            </a:spcAft>
          </a:pPr>
          <a:r>
            <a:rPr lang="en-US" sz="1800" dirty="0"/>
            <a:t>Openings evaluated per IEC 60529 rating</a:t>
          </a:r>
        </a:p>
      </dgm:t>
    </dgm:pt>
    <dgm:pt modelId="{FCF0835C-CA8F-454E-9C89-E2BF493133D6}" type="parTrans" cxnId="{8678083F-A0B3-48FF-8824-DC99D22E0E13}">
      <dgm:prSet/>
      <dgm:spPr/>
      <dgm:t>
        <a:bodyPr/>
        <a:lstStyle/>
        <a:p>
          <a:endParaRPr lang="en-US"/>
        </a:p>
      </dgm:t>
    </dgm:pt>
    <dgm:pt modelId="{0FB3DD13-2DFF-4195-B105-1AEBAC88B88A}" type="sibTrans" cxnId="{8678083F-A0B3-48FF-8824-DC99D22E0E13}">
      <dgm:prSet/>
      <dgm:spPr/>
      <dgm:t>
        <a:bodyPr/>
        <a:lstStyle/>
        <a:p>
          <a:endParaRPr lang="en-US"/>
        </a:p>
      </dgm:t>
    </dgm:pt>
    <dgm:pt modelId="{FDBD6DBA-4AE5-45A4-AAB0-491E2A79CBAB}">
      <dgm:prSet custT="1"/>
      <dgm:spPr/>
      <dgm:t>
        <a:bodyPr/>
        <a:lstStyle/>
        <a:p>
          <a:pPr rtl="0">
            <a:lnSpc>
              <a:spcPct val="100000"/>
            </a:lnSpc>
            <a:spcAft>
              <a:spcPts val="0"/>
            </a:spcAft>
          </a:pPr>
          <a:r>
            <a:rPr lang="en-US" sz="1800" dirty="0"/>
            <a:t>Minimum rating IP2X unless intended for Restricted Access Locations</a:t>
          </a:r>
        </a:p>
      </dgm:t>
    </dgm:pt>
    <dgm:pt modelId="{6B2E035B-6D4B-45FA-93F4-9B76DD01BC65}" type="parTrans" cxnId="{672E9FD3-5E20-4121-858F-1E96BCFAB52C}">
      <dgm:prSet/>
      <dgm:spPr/>
      <dgm:t>
        <a:bodyPr/>
        <a:lstStyle/>
        <a:p>
          <a:endParaRPr lang="en-US"/>
        </a:p>
      </dgm:t>
    </dgm:pt>
    <dgm:pt modelId="{851C4FA3-AF67-439A-8FE3-C93BD0509D91}" type="sibTrans" cxnId="{672E9FD3-5E20-4121-858F-1E96BCFAB52C}">
      <dgm:prSet/>
      <dgm:spPr/>
      <dgm:t>
        <a:bodyPr/>
        <a:lstStyle/>
        <a:p>
          <a:endParaRPr lang="en-US"/>
        </a:p>
      </dgm:t>
    </dgm:pt>
    <dgm:pt modelId="{6258B8E4-271D-4A5B-B850-1CDAA28A0C65}">
      <dgm:prSet custT="1"/>
      <dgm:spPr/>
      <dgm:t>
        <a:bodyPr/>
        <a:lstStyle/>
        <a:p>
          <a:pPr rtl="0">
            <a:lnSpc>
              <a:spcPct val="100000"/>
            </a:lnSpc>
            <a:spcAft>
              <a:spcPts val="0"/>
            </a:spcAft>
          </a:pPr>
          <a:r>
            <a:rPr lang="en-US" sz="1800" dirty="0"/>
            <a:t>Outdoor enclosure ratings evaluated</a:t>
          </a:r>
        </a:p>
      </dgm:t>
    </dgm:pt>
    <dgm:pt modelId="{C78A3251-67D0-4FA3-8E83-A7D436F0B5D4}" type="parTrans" cxnId="{33E45D75-3E31-46A3-A2A4-08A075D20049}">
      <dgm:prSet/>
      <dgm:spPr/>
      <dgm:t>
        <a:bodyPr/>
        <a:lstStyle/>
        <a:p>
          <a:endParaRPr lang="en-US"/>
        </a:p>
      </dgm:t>
    </dgm:pt>
    <dgm:pt modelId="{A26FE75F-4DBC-4C04-88EB-F64657B42632}" type="sibTrans" cxnId="{33E45D75-3E31-46A3-A2A4-08A075D20049}">
      <dgm:prSet/>
      <dgm:spPr/>
      <dgm:t>
        <a:bodyPr/>
        <a:lstStyle/>
        <a:p>
          <a:endParaRPr lang="en-US"/>
        </a:p>
      </dgm:t>
    </dgm:pt>
    <dgm:pt modelId="{6707D57A-EFBA-4ABB-A043-140A83C20DFF}" type="pres">
      <dgm:prSet presAssocID="{B0ED4030-6A88-43C3-9EBB-CA76CD58945A}" presName="linearFlow" presStyleCnt="0">
        <dgm:presLayoutVars>
          <dgm:dir/>
          <dgm:animLvl val="lvl"/>
          <dgm:resizeHandles/>
        </dgm:presLayoutVars>
      </dgm:prSet>
      <dgm:spPr/>
    </dgm:pt>
    <dgm:pt modelId="{2E02B568-80B1-43D2-AA91-949C4D7160A3}" type="pres">
      <dgm:prSet presAssocID="{42D5A10E-DDBD-4175-B89F-62AC8B1290C8}" presName="compositeNode" presStyleCnt="0">
        <dgm:presLayoutVars>
          <dgm:bulletEnabled val="1"/>
        </dgm:presLayoutVars>
      </dgm:prSet>
      <dgm:spPr/>
    </dgm:pt>
    <dgm:pt modelId="{B5BEE16B-C511-44FF-B274-3824404F0194}" type="pres">
      <dgm:prSet presAssocID="{42D5A10E-DDBD-4175-B89F-62AC8B1290C8}" presName="image" presStyleLbl="fgImgPlace1" presStyleIdx="0" presStyleCnt="2"/>
      <dgm:spPr>
        <a:blipFill rotWithShape="1">
          <a:blip xmlns:r="http://schemas.openxmlformats.org/officeDocument/2006/relationships" r:embed="rId1"/>
          <a:stretch>
            <a:fillRect/>
          </a:stretch>
        </a:blipFill>
      </dgm:spPr>
    </dgm:pt>
    <dgm:pt modelId="{D82ECC03-5EAE-4ED4-A71A-A38767C24800}" type="pres">
      <dgm:prSet presAssocID="{42D5A10E-DDBD-4175-B89F-62AC8B1290C8}" presName="childNode" presStyleLbl="node1" presStyleIdx="0" presStyleCnt="2" custLinFactNeighborX="8544" custLinFactNeighborY="284">
        <dgm:presLayoutVars>
          <dgm:bulletEnabled val="1"/>
        </dgm:presLayoutVars>
      </dgm:prSet>
      <dgm:spPr/>
    </dgm:pt>
    <dgm:pt modelId="{DDF97DAD-97BA-4FC1-A326-7B839D6B8C12}" type="pres">
      <dgm:prSet presAssocID="{42D5A10E-DDBD-4175-B89F-62AC8B1290C8}" presName="parentNode" presStyleLbl="revTx" presStyleIdx="0" presStyleCnt="2">
        <dgm:presLayoutVars>
          <dgm:chMax val="0"/>
          <dgm:bulletEnabled val="1"/>
        </dgm:presLayoutVars>
      </dgm:prSet>
      <dgm:spPr/>
    </dgm:pt>
    <dgm:pt modelId="{E6D4B4F6-5653-4FEE-94F1-6E2F6E34E16F}" type="pres">
      <dgm:prSet presAssocID="{70E56834-7ADB-44B2-9E47-2AB428C7F64F}" presName="sibTrans" presStyleCnt="0"/>
      <dgm:spPr/>
    </dgm:pt>
    <dgm:pt modelId="{94BB8FC2-F774-4377-9293-ECD33ECD59AE}" type="pres">
      <dgm:prSet presAssocID="{8A32A807-D331-484D-9027-AE41D8A0FE2D}" presName="compositeNode" presStyleCnt="0">
        <dgm:presLayoutVars>
          <dgm:bulletEnabled val="1"/>
        </dgm:presLayoutVars>
      </dgm:prSet>
      <dgm:spPr/>
    </dgm:pt>
    <dgm:pt modelId="{D1C3AA09-A155-40F5-9067-E9BF514AF44D}" type="pres">
      <dgm:prSet presAssocID="{8A32A807-D331-484D-9027-AE41D8A0FE2D}" presName="image" presStyleLbl="fgImgPlace1" presStyleIdx="1" presStyleCnt="2"/>
      <dgm:spPr>
        <a:blipFill rotWithShape="1">
          <a:blip xmlns:r="http://schemas.openxmlformats.org/officeDocument/2006/relationships" r:embed="rId2"/>
          <a:stretch>
            <a:fillRect/>
          </a:stretch>
        </a:blipFill>
      </dgm:spPr>
    </dgm:pt>
    <dgm:pt modelId="{C5EBD935-F421-45D3-B767-9FA90549D806}" type="pres">
      <dgm:prSet presAssocID="{8A32A807-D331-484D-9027-AE41D8A0FE2D}" presName="childNode" presStyleLbl="node1" presStyleIdx="1" presStyleCnt="2">
        <dgm:presLayoutVars>
          <dgm:bulletEnabled val="1"/>
        </dgm:presLayoutVars>
      </dgm:prSet>
      <dgm:spPr/>
    </dgm:pt>
    <dgm:pt modelId="{3D4C7DA4-7470-4933-A212-BE9B57058D03}" type="pres">
      <dgm:prSet presAssocID="{8A32A807-D331-484D-9027-AE41D8A0FE2D}" presName="parentNode" presStyleLbl="revTx" presStyleIdx="1" presStyleCnt="2">
        <dgm:presLayoutVars>
          <dgm:chMax val="0"/>
          <dgm:bulletEnabled val="1"/>
        </dgm:presLayoutVars>
      </dgm:prSet>
      <dgm:spPr/>
    </dgm:pt>
  </dgm:ptLst>
  <dgm:cxnLst>
    <dgm:cxn modelId="{33E45D75-3E31-46A3-A2A4-08A075D20049}" srcId="{8A32A807-D331-484D-9027-AE41D8A0FE2D}" destId="{6258B8E4-271D-4A5B-B850-1CDAA28A0C65}" srcOrd="1" destOrd="0" parTransId="{C78A3251-67D0-4FA3-8E83-A7D436F0B5D4}" sibTransId="{A26FE75F-4DBC-4C04-88EB-F64657B42632}"/>
    <dgm:cxn modelId="{8678083F-A0B3-48FF-8824-DC99D22E0E13}" srcId="{8A32A807-D331-484D-9027-AE41D8A0FE2D}" destId="{0A13CE22-6240-4C10-8E22-570D22326733}" srcOrd="0" destOrd="0" parTransId="{FCF0835C-CA8F-454E-9C89-E2BF493133D6}" sibTransId="{0FB3DD13-2DFF-4195-B105-1AEBAC88B88A}"/>
    <dgm:cxn modelId="{F5846FCE-CB60-411E-9559-B7552B64E099}" srcId="{37A340CB-AA99-4934-A54A-2402EAFE74A4}" destId="{F09C1422-C019-4729-B405-E72E550D6E54}" srcOrd="0" destOrd="0" parTransId="{DB01ACB4-2565-4115-BB6C-F98CDFB28D3F}" sibTransId="{26899AA9-D43A-4EC0-9132-7B915F6E84EF}"/>
    <dgm:cxn modelId="{F1498AFA-B972-487F-9002-BF49624335F2}" srcId="{42D5A10E-DDBD-4175-B89F-62AC8B1290C8}" destId="{6F6E2EF9-F7B9-454F-809E-54D825B7625E}" srcOrd="0" destOrd="0" parTransId="{1B115B97-F7FD-4940-BE78-EE2736CE205F}" sibTransId="{CFD59A7E-F051-48F3-8A29-6C681B1A0775}"/>
    <dgm:cxn modelId="{C12480D2-E1BD-4F17-B3A0-D4627F283792}" srcId="{42D5A10E-DDBD-4175-B89F-62AC8B1290C8}" destId="{6914337F-7DCE-49B7-95EF-2FAE7E91987E}" srcOrd="1" destOrd="0" parTransId="{1ED995E3-E696-41C4-A9EC-71C5E3AEBBE6}" sibTransId="{E4A85834-B662-4556-B722-86F9EB516F76}"/>
    <dgm:cxn modelId="{44DC4099-549E-441C-86D1-CA7EC9450A06}" type="presOf" srcId="{42D5A10E-DDBD-4175-B89F-62AC8B1290C8}" destId="{DDF97DAD-97BA-4FC1-A326-7B839D6B8C12}" srcOrd="0" destOrd="0" presId="urn:microsoft.com/office/officeart/2005/8/layout/hList2"/>
    <dgm:cxn modelId="{A89B5284-1657-438D-B9B9-4220C17226D8}" type="presOf" srcId="{6F6E2EF9-F7B9-454F-809E-54D825B7625E}" destId="{D82ECC03-5EAE-4ED4-A71A-A38767C24800}" srcOrd="0" destOrd="0" presId="urn:microsoft.com/office/officeart/2005/8/layout/hList2"/>
    <dgm:cxn modelId="{204F7CFA-EB81-4C96-9188-A0ABF8C35688}" type="presOf" srcId="{395AB294-7BE7-4C98-955F-7A720F027CC9}" destId="{D82ECC03-5EAE-4ED4-A71A-A38767C24800}" srcOrd="0" destOrd="4" presId="urn:microsoft.com/office/officeart/2005/8/layout/hList2"/>
    <dgm:cxn modelId="{A84785B9-775F-462A-A4CA-366FD9834F3D}" srcId="{6F6E2EF9-F7B9-454F-809E-54D825B7625E}" destId="{8DA7BB6C-4BBA-4020-B288-E416355A34C9}" srcOrd="1" destOrd="0" parTransId="{A5F87EC7-298C-4BFE-B515-69E6F7F2E3AD}" sibTransId="{E07D3054-A5C8-4F6B-AA59-094E1B2BE695}"/>
    <dgm:cxn modelId="{0573437B-DA82-4E08-8F0E-44D6EA52EF22}" srcId="{B0ED4030-6A88-43C3-9EBB-CA76CD58945A}" destId="{8A32A807-D331-484D-9027-AE41D8A0FE2D}" srcOrd="1" destOrd="0" parTransId="{F58A3214-468F-44AD-9FC4-5719AC13F1B1}" sibTransId="{B416E505-FD9E-4951-B782-C4DAD2871354}"/>
    <dgm:cxn modelId="{E0ED5B66-1EF6-4394-9E9F-1AE13C5818E9}" srcId="{6914337F-7DCE-49B7-95EF-2FAE7E91987E}" destId="{687B2067-7067-4CBD-AE3B-847D0D46C7D9}" srcOrd="0" destOrd="0" parTransId="{8FD35F44-E3EB-48A9-8441-979B0DC7654B}" sibTransId="{9C11297A-2AB8-4EF6-9E42-524BDDE1144A}"/>
    <dgm:cxn modelId="{321EB846-70EB-488E-8227-0F491C222E67}" type="presOf" srcId="{8DA7BB6C-4BBA-4020-B288-E416355A34C9}" destId="{D82ECC03-5EAE-4ED4-A71A-A38767C24800}" srcOrd="0" destOrd="3" presId="urn:microsoft.com/office/officeart/2005/8/layout/hList2"/>
    <dgm:cxn modelId="{0A9705C6-DB76-4C29-BE34-475064B98C43}" srcId="{6F6E2EF9-F7B9-454F-809E-54D825B7625E}" destId="{37A340CB-AA99-4934-A54A-2402EAFE74A4}" srcOrd="0" destOrd="0" parTransId="{639141EF-20E1-41F5-91BC-961D6B438002}" sibTransId="{14B52801-4518-496D-9CCC-0ECCC457378A}"/>
    <dgm:cxn modelId="{6D4001FF-B95E-43DE-8925-7D5963B3C6F3}" type="presOf" srcId="{687B2067-7067-4CBD-AE3B-847D0D46C7D9}" destId="{D82ECC03-5EAE-4ED4-A71A-A38767C24800}" srcOrd="0" destOrd="6" presId="urn:microsoft.com/office/officeart/2005/8/layout/hList2"/>
    <dgm:cxn modelId="{E483FBC0-F850-4EE1-BFC0-065F749D7AED}" type="presOf" srcId="{F09C1422-C019-4729-B405-E72E550D6E54}" destId="{D82ECC03-5EAE-4ED4-A71A-A38767C24800}" srcOrd="0" destOrd="2" presId="urn:microsoft.com/office/officeart/2005/8/layout/hList2"/>
    <dgm:cxn modelId="{0F00183F-14C0-46BE-92E4-AA591097E5A6}" type="presOf" srcId="{8A32A807-D331-484D-9027-AE41D8A0FE2D}" destId="{3D4C7DA4-7470-4933-A212-BE9B57058D03}" srcOrd="0" destOrd="0" presId="urn:microsoft.com/office/officeart/2005/8/layout/hList2"/>
    <dgm:cxn modelId="{CEBFAAAE-BFD0-40CC-A8B5-46954FE1B3AC}" type="presOf" srcId="{6914337F-7DCE-49B7-95EF-2FAE7E91987E}" destId="{D82ECC03-5EAE-4ED4-A71A-A38767C24800}" srcOrd="0" destOrd="5" presId="urn:microsoft.com/office/officeart/2005/8/layout/hList2"/>
    <dgm:cxn modelId="{3412F6D9-2E7A-4628-A7AD-E35AC85DB3C3}" type="presOf" srcId="{37A340CB-AA99-4934-A54A-2402EAFE74A4}" destId="{D82ECC03-5EAE-4ED4-A71A-A38767C24800}" srcOrd="0" destOrd="1" presId="urn:microsoft.com/office/officeart/2005/8/layout/hList2"/>
    <dgm:cxn modelId="{C230E47A-9BDC-418F-A6D6-22DD2D3F111B}" srcId="{B0ED4030-6A88-43C3-9EBB-CA76CD58945A}" destId="{42D5A10E-DDBD-4175-B89F-62AC8B1290C8}" srcOrd="0" destOrd="0" parTransId="{47C480EC-F30F-44E6-9B78-95441F4556C8}" sibTransId="{70E56834-7ADB-44B2-9E47-2AB428C7F64F}"/>
    <dgm:cxn modelId="{672E9FD3-5E20-4121-858F-1E96BCFAB52C}" srcId="{0A13CE22-6240-4C10-8E22-570D22326733}" destId="{FDBD6DBA-4AE5-45A4-AAB0-491E2A79CBAB}" srcOrd="0" destOrd="0" parTransId="{6B2E035B-6D4B-45FA-93F4-9B76DD01BC65}" sibTransId="{851C4FA3-AF67-439A-8FE3-C93BD0509D91}"/>
    <dgm:cxn modelId="{3ACF917D-0C0D-4138-A878-364B460DA29F}" srcId="{6F6E2EF9-F7B9-454F-809E-54D825B7625E}" destId="{395AB294-7BE7-4C98-955F-7A720F027CC9}" srcOrd="2" destOrd="0" parTransId="{C8387D0E-CF52-4368-BCE0-EA6ADEAADD1A}" sibTransId="{FB72DEB3-796E-4AC0-9DCA-83E5D2787BA1}"/>
    <dgm:cxn modelId="{E8A7AD8F-1D8A-4007-B6A1-6D137D500CEA}" type="presOf" srcId="{B0ED4030-6A88-43C3-9EBB-CA76CD58945A}" destId="{6707D57A-EFBA-4ABB-A043-140A83C20DFF}" srcOrd="0" destOrd="0" presId="urn:microsoft.com/office/officeart/2005/8/layout/hList2"/>
    <dgm:cxn modelId="{C1FAA453-D7A8-4265-A52C-C1AA0B374B0E}" type="presOf" srcId="{0A13CE22-6240-4C10-8E22-570D22326733}" destId="{C5EBD935-F421-45D3-B767-9FA90549D806}" srcOrd="0" destOrd="0" presId="urn:microsoft.com/office/officeart/2005/8/layout/hList2"/>
    <dgm:cxn modelId="{3C7A5EA6-2257-47A5-8120-30B00A1383BA}" type="presOf" srcId="{FDBD6DBA-4AE5-45A4-AAB0-491E2A79CBAB}" destId="{C5EBD935-F421-45D3-B767-9FA90549D806}" srcOrd="0" destOrd="1" presId="urn:microsoft.com/office/officeart/2005/8/layout/hList2"/>
    <dgm:cxn modelId="{72BC946D-46FD-4E5E-A29A-D0F065369BB1}" type="presOf" srcId="{6258B8E4-271D-4A5B-B850-1CDAA28A0C65}" destId="{C5EBD935-F421-45D3-B767-9FA90549D806}" srcOrd="0" destOrd="2" presId="urn:microsoft.com/office/officeart/2005/8/layout/hList2"/>
    <dgm:cxn modelId="{74D329E9-264C-43EE-AC5E-7819107BB073}" type="presParOf" srcId="{6707D57A-EFBA-4ABB-A043-140A83C20DFF}" destId="{2E02B568-80B1-43D2-AA91-949C4D7160A3}" srcOrd="0" destOrd="0" presId="urn:microsoft.com/office/officeart/2005/8/layout/hList2"/>
    <dgm:cxn modelId="{65D449FB-D9D0-4872-961B-4663F37702C6}" type="presParOf" srcId="{2E02B568-80B1-43D2-AA91-949C4D7160A3}" destId="{B5BEE16B-C511-44FF-B274-3824404F0194}" srcOrd="0" destOrd="0" presId="urn:microsoft.com/office/officeart/2005/8/layout/hList2"/>
    <dgm:cxn modelId="{888429CF-DF9F-4062-ACC1-8B472FBF3303}" type="presParOf" srcId="{2E02B568-80B1-43D2-AA91-949C4D7160A3}" destId="{D82ECC03-5EAE-4ED4-A71A-A38767C24800}" srcOrd="1" destOrd="0" presId="urn:microsoft.com/office/officeart/2005/8/layout/hList2"/>
    <dgm:cxn modelId="{D1A5183D-1DDD-49D4-BA74-526D30CD26D9}" type="presParOf" srcId="{2E02B568-80B1-43D2-AA91-949C4D7160A3}" destId="{DDF97DAD-97BA-4FC1-A326-7B839D6B8C12}" srcOrd="2" destOrd="0" presId="urn:microsoft.com/office/officeart/2005/8/layout/hList2"/>
    <dgm:cxn modelId="{DB01FE6D-59B8-4A2F-BC74-36045F0C5DE5}" type="presParOf" srcId="{6707D57A-EFBA-4ABB-A043-140A83C20DFF}" destId="{E6D4B4F6-5653-4FEE-94F1-6E2F6E34E16F}" srcOrd="1" destOrd="0" presId="urn:microsoft.com/office/officeart/2005/8/layout/hList2"/>
    <dgm:cxn modelId="{6B898CB0-25CB-4D9E-9ABF-418D7E60CB8D}" type="presParOf" srcId="{6707D57A-EFBA-4ABB-A043-140A83C20DFF}" destId="{94BB8FC2-F774-4377-9293-ECD33ECD59AE}" srcOrd="2" destOrd="0" presId="urn:microsoft.com/office/officeart/2005/8/layout/hList2"/>
    <dgm:cxn modelId="{7DDB0248-C2E5-4757-99E4-063E8361B555}" type="presParOf" srcId="{94BB8FC2-F774-4377-9293-ECD33ECD59AE}" destId="{D1C3AA09-A155-40F5-9067-E9BF514AF44D}" srcOrd="0" destOrd="0" presId="urn:microsoft.com/office/officeart/2005/8/layout/hList2"/>
    <dgm:cxn modelId="{EEB61051-6084-46F8-849E-C2B19E224F28}" type="presParOf" srcId="{94BB8FC2-F774-4377-9293-ECD33ECD59AE}" destId="{C5EBD935-F421-45D3-B767-9FA90549D806}" srcOrd="1" destOrd="0" presId="urn:microsoft.com/office/officeart/2005/8/layout/hList2"/>
    <dgm:cxn modelId="{20BAD132-23D8-4F02-9290-692BBFB7E34A}" type="presParOf" srcId="{94BB8FC2-F774-4377-9293-ECD33ECD59AE}" destId="{3D4C7DA4-7470-4933-A212-BE9B57058D0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AA831942-1500-4573-A064-568D791495B7}"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42D5A10E-DDBD-4175-B89F-62AC8B1290C8}">
      <dgm:prSet custT="1"/>
      <dgm:spPr/>
      <dgm:t>
        <a:bodyPr/>
        <a:lstStyle/>
        <a:p>
          <a:pPr rtl="0">
            <a:lnSpc>
              <a:spcPct val="90000"/>
            </a:lnSpc>
            <a:spcAft>
              <a:spcPts val="0"/>
            </a:spcAft>
          </a:pPr>
          <a:r>
            <a:rPr lang="en-US" sz="2000" b="1" dirty="0"/>
            <a:t>General Electrical Safety</a:t>
          </a:r>
        </a:p>
      </dgm:t>
    </dgm:pt>
    <dgm:pt modelId="{47C480EC-F30F-44E6-9B78-95441F4556C8}" type="parTrans" cxnId="{C230E47A-9BDC-418F-A6D6-22DD2D3F111B}">
      <dgm:prSet/>
      <dgm:spPr/>
      <dgm:t>
        <a:bodyPr/>
        <a:lstStyle/>
        <a:p>
          <a:endParaRPr lang="en-US"/>
        </a:p>
      </dgm:t>
    </dgm:pt>
    <dgm:pt modelId="{70E56834-7ADB-44B2-9E47-2AB428C7F64F}" type="sibTrans" cxnId="{C230E47A-9BDC-418F-A6D6-22DD2D3F111B}">
      <dgm:prSet/>
      <dgm:spPr/>
      <dgm:t>
        <a:bodyPr/>
        <a:lstStyle/>
        <a:p>
          <a:endParaRPr lang="en-US"/>
        </a:p>
      </dgm:t>
    </dgm:pt>
    <dgm:pt modelId="{BC9AAC26-EC7F-42D4-A14F-F8C5D24B56AD}">
      <dgm:prSet custT="1"/>
      <dgm:spPr/>
      <dgm:t>
        <a:bodyPr/>
        <a:lstStyle/>
        <a:p>
          <a:pPr rtl="0">
            <a:lnSpc>
              <a:spcPct val="90000"/>
            </a:lnSpc>
            <a:spcAft>
              <a:spcPts val="0"/>
            </a:spcAft>
          </a:pPr>
          <a:r>
            <a:rPr lang="en-US" sz="2000" b="1" dirty="0"/>
            <a:t>Walk In Enclosures</a:t>
          </a:r>
        </a:p>
      </dgm:t>
    </dgm:pt>
    <dgm:pt modelId="{395C21D6-5ED8-4892-8041-DAE03A61E7F0}" type="parTrans" cxnId="{EE4F7AE3-0AC6-4A38-B3BD-027083F930D7}">
      <dgm:prSet/>
      <dgm:spPr/>
      <dgm:t>
        <a:bodyPr/>
        <a:lstStyle/>
        <a:p>
          <a:endParaRPr lang="en-US"/>
        </a:p>
      </dgm:t>
    </dgm:pt>
    <dgm:pt modelId="{6A040C52-69B9-4CED-944D-F9C9A422BEF6}" type="sibTrans" cxnId="{EE4F7AE3-0AC6-4A38-B3BD-027083F930D7}">
      <dgm:prSet/>
      <dgm:spPr/>
      <dgm:t>
        <a:bodyPr/>
        <a:lstStyle/>
        <a:p>
          <a:endParaRPr lang="en-US"/>
        </a:p>
      </dgm:t>
    </dgm:pt>
    <dgm:pt modelId="{74CBD5D3-3575-42BB-8506-8467B0B2DDA9}">
      <dgm:prSet custT="1"/>
      <dgm:spPr/>
      <dgm:t>
        <a:bodyPr/>
        <a:lstStyle/>
        <a:p>
          <a:pPr rtl="0">
            <a:lnSpc>
              <a:spcPct val="90000"/>
            </a:lnSpc>
            <a:spcAft>
              <a:spcPts val="0"/>
            </a:spcAft>
          </a:pPr>
          <a:r>
            <a:rPr lang="en-US" sz="1600" b="0" dirty="0"/>
            <a:t>Worker safety per NFPA 70E or CSA Z462</a:t>
          </a:r>
        </a:p>
      </dgm:t>
    </dgm:pt>
    <dgm:pt modelId="{47383D8E-B64B-4E77-9305-6E2D6181804E}" type="parTrans" cxnId="{49B9BC58-1B6E-4D86-BD35-88CE47733DF8}">
      <dgm:prSet/>
      <dgm:spPr/>
      <dgm:t>
        <a:bodyPr/>
        <a:lstStyle/>
        <a:p>
          <a:endParaRPr lang="en-US"/>
        </a:p>
      </dgm:t>
    </dgm:pt>
    <dgm:pt modelId="{11053C32-8D8C-4BB4-BBA4-E705AEDEB83E}" type="sibTrans" cxnId="{49B9BC58-1B6E-4D86-BD35-88CE47733DF8}">
      <dgm:prSet/>
      <dgm:spPr/>
      <dgm:t>
        <a:bodyPr/>
        <a:lstStyle/>
        <a:p>
          <a:endParaRPr lang="en-US"/>
        </a:p>
      </dgm:t>
    </dgm:pt>
    <dgm:pt modelId="{B6A263E3-798F-42E1-80D8-FFE67757C43F}">
      <dgm:prSet custT="1"/>
      <dgm:spPr/>
      <dgm:t>
        <a:bodyPr/>
        <a:lstStyle/>
        <a:p>
          <a:pPr rtl="0">
            <a:lnSpc>
              <a:spcPct val="90000"/>
            </a:lnSpc>
            <a:spcAft>
              <a:spcPts val="0"/>
            </a:spcAft>
          </a:pPr>
          <a:r>
            <a:rPr lang="en-US" sz="1600" b="0" dirty="0"/>
            <a:t>Workspace requirements per NFPA 70 or CEC C22.1 or IEEE C2</a:t>
          </a:r>
        </a:p>
      </dgm:t>
    </dgm:pt>
    <dgm:pt modelId="{494E7973-2FCF-4697-AA23-F513C8384F15}" type="parTrans" cxnId="{88D3787D-FD18-4F4E-9CBB-57AA23AF2177}">
      <dgm:prSet/>
      <dgm:spPr/>
      <dgm:t>
        <a:bodyPr/>
        <a:lstStyle/>
        <a:p>
          <a:endParaRPr lang="en-US"/>
        </a:p>
      </dgm:t>
    </dgm:pt>
    <dgm:pt modelId="{D683429B-6DC0-4BCE-9E84-320B8EDB58E8}" type="sibTrans" cxnId="{88D3787D-FD18-4F4E-9CBB-57AA23AF2177}">
      <dgm:prSet/>
      <dgm:spPr/>
      <dgm:t>
        <a:bodyPr/>
        <a:lstStyle/>
        <a:p>
          <a:endParaRPr lang="en-US"/>
        </a:p>
      </dgm:t>
    </dgm:pt>
    <dgm:pt modelId="{C0755ABB-8B9B-47EE-915C-B19EDF62337A}">
      <dgm:prSet custT="1"/>
      <dgm:spPr/>
      <dgm:t>
        <a:bodyPr/>
        <a:lstStyle/>
        <a:p>
          <a:pPr rtl="0">
            <a:lnSpc>
              <a:spcPct val="90000"/>
            </a:lnSpc>
            <a:spcAft>
              <a:spcPts val="0"/>
            </a:spcAft>
          </a:pPr>
          <a:r>
            <a:rPr lang="en-US" sz="1600" b="0" dirty="0"/>
            <a:t>Protection against worker inadvertent contact with hazardous parts</a:t>
          </a:r>
        </a:p>
      </dgm:t>
    </dgm:pt>
    <dgm:pt modelId="{BFBC9613-1A78-47C0-9062-8938A9643BAB}" type="parTrans" cxnId="{851DA971-D463-4AE1-B386-D6F8869B6B65}">
      <dgm:prSet/>
      <dgm:spPr/>
      <dgm:t>
        <a:bodyPr/>
        <a:lstStyle/>
        <a:p>
          <a:endParaRPr lang="en-US"/>
        </a:p>
      </dgm:t>
    </dgm:pt>
    <dgm:pt modelId="{E31E4507-9F20-4BDB-AC17-A1C9A52BEA7D}" type="sibTrans" cxnId="{851DA971-D463-4AE1-B386-D6F8869B6B65}">
      <dgm:prSet/>
      <dgm:spPr/>
      <dgm:t>
        <a:bodyPr/>
        <a:lstStyle/>
        <a:p>
          <a:endParaRPr lang="en-US"/>
        </a:p>
      </dgm:t>
    </dgm:pt>
    <dgm:pt modelId="{FBA2B3C8-2CE2-4565-86FC-1B193646F1EB}">
      <dgm:prSet custT="1"/>
      <dgm:spPr/>
      <dgm:t>
        <a:bodyPr/>
        <a:lstStyle/>
        <a:p>
          <a:pPr rtl="0">
            <a:lnSpc>
              <a:spcPct val="90000"/>
            </a:lnSpc>
            <a:spcAft>
              <a:spcPts val="0"/>
            </a:spcAft>
          </a:pPr>
          <a:r>
            <a:rPr lang="en-US" sz="1600" b="0" dirty="0"/>
            <a:t>Determination of Arc Flash Hazards through assessment per 70E</a:t>
          </a:r>
        </a:p>
      </dgm:t>
    </dgm:pt>
    <dgm:pt modelId="{B5DDE90A-1B21-4674-9762-4FDC48C40500}" type="parTrans" cxnId="{404EE1A2-D465-4DCC-BB65-005592C39023}">
      <dgm:prSet/>
      <dgm:spPr/>
      <dgm:t>
        <a:bodyPr/>
        <a:lstStyle/>
        <a:p>
          <a:endParaRPr lang="en-US"/>
        </a:p>
      </dgm:t>
    </dgm:pt>
    <dgm:pt modelId="{AE0E069E-2F80-4756-A68C-B5BFDEF16547}" type="sibTrans" cxnId="{404EE1A2-D465-4DCC-BB65-005592C39023}">
      <dgm:prSet/>
      <dgm:spPr/>
      <dgm:t>
        <a:bodyPr/>
        <a:lstStyle/>
        <a:p>
          <a:endParaRPr lang="en-US"/>
        </a:p>
      </dgm:t>
    </dgm:pt>
    <dgm:pt modelId="{389B82D0-13CC-4795-882A-4F54A87AE065}">
      <dgm:prSet custT="1"/>
      <dgm:spPr/>
      <dgm:t>
        <a:bodyPr/>
        <a:lstStyle/>
        <a:p>
          <a:pPr rtl="0">
            <a:lnSpc>
              <a:spcPct val="90000"/>
            </a:lnSpc>
            <a:spcAft>
              <a:spcPts val="0"/>
            </a:spcAft>
          </a:pPr>
          <a:r>
            <a:rPr lang="en-US" sz="2000" b="0" dirty="0"/>
            <a:t>Prevent access by unauthorized persons</a:t>
          </a:r>
        </a:p>
      </dgm:t>
    </dgm:pt>
    <dgm:pt modelId="{300F0C2B-31FA-46BB-8C9E-C4990C9A81D7}" type="parTrans" cxnId="{B95BF297-9667-401D-97E5-B5A6DEBB1D20}">
      <dgm:prSet/>
      <dgm:spPr/>
      <dgm:t>
        <a:bodyPr/>
        <a:lstStyle/>
        <a:p>
          <a:endParaRPr lang="en-US"/>
        </a:p>
      </dgm:t>
    </dgm:pt>
    <dgm:pt modelId="{EDCCEC2B-CCE0-46AE-B85B-969E78174472}" type="sibTrans" cxnId="{B95BF297-9667-401D-97E5-B5A6DEBB1D20}">
      <dgm:prSet/>
      <dgm:spPr/>
      <dgm:t>
        <a:bodyPr/>
        <a:lstStyle/>
        <a:p>
          <a:endParaRPr lang="en-US"/>
        </a:p>
      </dgm:t>
    </dgm:pt>
    <dgm:pt modelId="{F8EF4366-5C93-4BAB-AF19-73DDB9FC88F7}">
      <dgm:prSet custT="1"/>
      <dgm:spPr/>
      <dgm:t>
        <a:bodyPr/>
        <a:lstStyle/>
        <a:p>
          <a:pPr rtl="0">
            <a:lnSpc>
              <a:spcPct val="90000"/>
            </a:lnSpc>
            <a:spcAft>
              <a:spcPts val="0"/>
            </a:spcAft>
          </a:pPr>
          <a:r>
            <a:rPr lang="en-US" sz="2000" b="0" dirty="0"/>
            <a:t>Entrances opened from inside without use of a tool</a:t>
          </a:r>
        </a:p>
      </dgm:t>
    </dgm:pt>
    <dgm:pt modelId="{2761B0FF-CEC2-4F28-915B-69573C22630B}" type="parTrans" cxnId="{1FC5A64C-AC70-495F-B7EE-E05E47F7CD32}">
      <dgm:prSet/>
      <dgm:spPr/>
      <dgm:t>
        <a:bodyPr/>
        <a:lstStyle/>
        <a:p>
          <a:endParaRPr lang="en-US"/>
        </a:p>
      </dgm:t>
    </dgm:pt>
    <dgm:pt modelId="{27ECECD3-724C-4D28-88A2-40816E565032}" type="sibTrans" cxnId="{1FC5A64C-AC70-495F-B7EE-E05E47F7CD32}">
      <dgm:prSet/>
      <dgm:spPr/>
      <dgm:t>
        <a:bodyPr/>
        <a:lstStyle/>
        <a:p>
          <a:endParaRPr lang="en-US"/>
        </a:p>
      </dgm:t>
    </dgm:pt>
    <dgm:pt modelId="{22D6B2B6-2F49-465D-8BA5-E06C8126007D}">
      <dgm:prSet custT="1"/>
      <dgm:spPr/>
      <dgm:t>
        <a:bodyPr/>
        <a:lstStyle/>
        <a:p>
          <a:pPr rtl="0">
            <a:lnSpc>
              <a:spcPct val="90000"/>
            </a:lnSpc>
            <a:spcAft>
              <a:spcPts val="0"/>
            </a:spcAft>
          </a:pPr>
          <a:r>
            <a:rPr lang="en-US" sz="2000" b="0" dirty="0"/>
            <a:t>Lighting</a:t>
          </a:r>
        </a:p>
      </dgm:t>
    </dgm:pt>
    <dgm:pt modelId="{9CA27EF4-AF3E-42B6-9478-3FA51C7C7D85}" type="parTrans" cxnId="{14DAC964-3685-4C69-8D42-E8BF70837974}">
      <dgm:prSet/>
      <dgm:spPr/>
      <dgm:t>
        <a:bodyPr/>
        <a:lstStyle/>
        <a:p>
          <a:endParaRPr lang="en-US"/>
        </a:p>
      </dgm:t>
    </dgm:pt>
    <dgm:pt modelId="{10699D4D-CAAA-4D4F-943D-F44D7D515023}" type="sibTrans" cxnId="{14DAC964-3685-4C69-8D42-E8BF70837974}">
      <dgm:prSet/>
      <dgm:spPr/>
      <dgm:t>
        <a:bodyPr/>
        <a:lstStyle/>
        <a:p>
          <a:endParaRPr lang="en-US"/>
        </a:p>
      </dgm:t>
    </dgm:pt>
    <dgm:pt modelId="{49B93B97-31B5-488A-AC64-C6E81BC3F256}">
      <dgm:prSet custT="1"/>
      <dgm:spPr/>
      <dgm:t>
        <a:bodyPr/>
        <a:lstStyle/>
        <a:p>
          <a:pPr rtl="0">
            <a:lnSpc>
              <a:spcPct val="90000"/>
            </a:lnSpc>
            <a:spcAft>
              <a:spcPts val="0"/>
            </a:spcAft>
          </a:pPr>
          <a:r>
            <a:rPr lang="en-US" sz="2000" b="0" dirty="0"/>
            <a:t>Provided with sufficient ventilation (ASHRAE  62.1)</a:t>
          </a:r>
        </a:p>
      </dgm:t>
    </dgm:pt>
    <dgm:pt modelId="{575286C2-FF74-4469-97A7-EB9B621FC719}" type="parTrans" cxnId="{E6985178-65E7-4842-9AFD-EFB86E63BAC8}">
      <dgm:prSet/>
      <dgm:spPr/>
      <dgm:t>
        <a:bodyPr/>
        <a:lstStyle/>
        <a:p>
          <a:endParaRPr lang="en-US"/>
        </a:p>
      </dgm:t>
    </dgm:pt>
    <dgm:pt modelId="{A507367A-9B49-4B87-98E6-7F55DA082346}" type="sibTrans" cxnId="{E6985178-65E7-4842-9AFD-EFB86E63BAC8}">
      <dgm:prSet/>
      <dgm:spPr/>
      <dgm:t>
        <a:bodyPr/>
        <a:lstStyle/>
        <a:p>
          <a:endParaRPr lang="en-US"/>
        </a:p>
      </dgm:t>
    </dgm:pt>
    <dgm:pt modelId="{9902CA84-1377-4AAC-B7F9-5D648939684D}">
      <dgm:prSet custT="1"/>
      <dgm:spPr/>
      <dgm:t>
        <a:bodyPr/>
        <a:lstStyle/>
        <a:p>
          <a:pPr rtl="0">
            <a:lnSpc>
              <a:spcPct val="90000"/>
            </a:lnSpc>
            <a:spcAft>
              <a:spcPts val="0"/>
            </a:spcAft>
          </a:pPr>
          <a:r>
            <a:rPr lang="en-US" sz="2000" b="0" dirty="0"/>
            <a:t>Provide means for egress</a:t>
          </a:r>
        </a:p>
      </dgm:t>
    </dgm:pt>
    <dgm:pt modelId="{1EE65A7A-942F-482F-BE89-6C35149E9685}" type="parTrans" cxnId="{4BEAD34B-9355-44F3-946E-BA3C0BDB1D1A}">
      <dgm:prSet/>
      <dgm:spPr/>
      <dgm:t>
        <a:bodyPr/>
        <a:lstStyle/>
        <a:p>
          <a:endParaRPr lang="en-US"/>
        </a:p>
      </dgm:t>
    </dgm:pt>
    <dgm:pt modelId="{D303E2D2-D1C4-488B-ACEF-28375A343829}" type="sibTrans" cxnId="{4BEAD34B-9355-44F3-946E-BA3C0BDB1D1A}">
      <dgm:prSet/>
      <dgm:spPr/>
      <dgm:t>
        <a:bodyPr/>
        <a:lstStyle/>
        <a:p>
          <a:endParaRPr lang="en-US"/>
        </a:p>
      </dgm:t>
    </dgm:pt>
    <dgm:pt modelId="{2EC3F6FE-075B-4506-965E-F6767DC91D75}">
      <dgm:prSet custT="1"/>
      <dgm:spPr/>
      <dgm:t>
        <a:bodyPr/>
        <a:lstStyle/>
        <a:p>
          <a:pPr rtl="0">
            <a:lnSpc>
              <a:spcPct val="90000"/>
            </a:lnSpc>
            <a:spcAft>
              <a:spcPts val="0"/>
            </a:spcAft>
          </a:pPr>
          <a:r>
            <a:rPr lang="en-US" sz="1600" b="0" dirty="0"/>
            <a:t>Arc flash incident level</a:t>
          </a:r>
        </a:p>
      </dgm:t>
    </dgm:pt>
    <dgm:pt modelId="{E9D9AF5E-BEBE-4E2B-8358-36CDD0284B76}" type="parTrans" cxnId="{5869F219-6D20-41F3-9857-13FB6C46AEF3}">
      <dgm:prSet/>
      <dgm:spPr/>
      <dgm:t>
        <a:bodyPr/>
        <a:lstStyle/>
        <a:p>
          <a:endParaRPr lang="en-US"/>
        </a:p>
      </dgm:t>
    </dgm:pt>
    <dgm:pt modelId="{DDD81773-314B-414C-955D-BD95D4150CDB}" type="sibTrans" cxnId="{5869F219-6D20-41F3-9857-13FB6C46AEF3}">
      <dgm:prSet/>
      <dgm:spPr/>
      <dgm:t>
        <a:bodyPr/>
        <a:lstStyle/>
        <a:p>
          <a:endParaRPr lang="en-US"/>
        </a:p>
      </dgm:t>
    </dgm:pt>
    <dgm:pt modelId="{28CA3838-0637-4908-BB05-D867BD243D9B}">
      <dgm:prSet custT="1"/>
      <dgm:spPr/>
      <dgm:t>
        <a:bodyPr/>
        <a:lstStyle/>
        <a:p>
          <a:pPr rtl="0">
            <a:lnSpc>
              <a:spcPct val="90000"/>
            </a:lnSpc>
            <a:spcAft>
              <a:spcPts val="0"/>
            </a:spcAft>
          </a:pPr>
          <a:r>
            <a:rPr lang="en-US" sz="1600" b="0" dirty="0"/>
            <a:t>Restricted approach boundary</a:t>
          </a:r>
        </a:p>
      </dgm:t>
    </dgm:pt>
    <dgm:pt modelId="{E9FE372E-BBA6-4BD6-B397-780A4B05BD8C}" type="parTrans" cxnId="{9AC1AC85-7E59-445C-9CEA-A15A87FE190F}">
      <dgm:prSet/>
      <dgm:spPr/>
      <dgm:t>
        <a:bodyPr/>
        <a:lstStyle/>
        <a:p>
          <a:endParaRPr lang="en-US"/>
        </a:p>
      </dgm:t>
    </dgm:pt>
    <dgm:pt modelId="{925B0B55-B9A8-4440-BD54-76559DA46038}" type="sibTrans" cxnId="{9AC1AC85-7E59-445C-9CEA-A15A87FE190F}">
      <dgm:prSet/>
      <dgm:spPr/>
      <dgm:t>
        <a:bodyPr/>
        <a:lstStyle/>
        <a:p>
          <a:endParaRPr lang="en-US"/>
        </a:p>
      </dgm:t>
    </dgm:pt>
    <dgm:pt modelId="{92285B23-A359-4E4E-BF66-710D2405BD3C}">
      <dgm:prSet custT="1"/>
      <dgm:spPr/>
      <dgm:t>
        <a:bodyPr/>
        <a:lstStyle/>
        <a:p>
          <a:pPr rtl="0">
            <a:lnSpc>
              <a:spcPct val="90000"/>
            </a:lnSpc>
            <a:spcAft>
              <a:spcPts val="0"/>
            </a:spcAft>
          </a:pPr>
          <a:r>
            <a:rPr lang="en-US" sz="1600" b="0" dirty="0"/>
            <a:t>Arc flash PPE</a:t>
          </a:r>
        </a:p>
      </dgm:t>
    </dgm:pt>
    <dgm:pt modelId="{5FF8D97D-0639-4CD8-8D55-3F3610F6951E}" type="parTrans" cxnId="{DD7BD6FC-B00A-4CAD-866B-40B599C429B9}">
      <dgm:prSet/>
      <dgm:spPr/>
      <dgm:t>
        <a:bodyPr/>
        <a:lstStyle/>
        <a:p>
          <a:endParaRPr lang="en-US"/>
        </a:p>
      </dgm:t>
    </dgm:pt>
    <dgm:pt modelId="{B848D578-33CF-4C4C-9474-94DABAE752BD}" type="sibTrans" cxnId="{DD7BD6FC-B00A-4CAD-866B-40B599C429B9}">
      <dgm:prSet/>
      <dgm:spPr/>
      <dgm:t>
        <a:bodyPr/>
        <a:lstStyle/>
        <a:p>
          <a:endParaRPr lang="en-US"/>
        </a:p>
      </dgm:t>
    </dgm:pt>
    <dgm:pt modelId="{D04143FC-8DDD-4AFF-BF27-5928E7957C79}">
      <dgm:prSet custT="1"/>
      <dgm:spPr/>
      <dgm:t>
        <a:bodyPr/>
        <a:lstStyle/>
        <a:p>
          <a:pPr rtl="0">
            <a:lnSpc>
              <a:spcPct val="90000"/>
            </a:lnSpc>
            <a:spcAft>
              <a:spcPts val="0"/>
            </a:spcAft>
          </a:pPr>
          <a:r>
            <a:rPr lang="en-US" sz="1600" b="0" dirty="0"/>
            <a:t>Lightning and surge protection</a:t>
          </a:r>
        </a:p>
      </dgm:t>
    </dgm:pt>
    <dgm:pt modelId="{3CD80E19-70B5-46E9-924E-275F7D9E3692}" type="parTrans" cxnId="{3B8750C4-00F8-4F13-B1C2-28852CEB47D7}">
      <dgm:prSet/>
      <dgm:spPr/>
      <dgm:t>
        <a:bodyPr/>
        <a:lstStyle/>
        <a:p>
          <a:endParaRPr lang="en-US"/>
        </a:p>
      </dgm:t>
    </dgm:pt>
    <dgm:pt modelId="{38F08108-D671-466D-88C7-B2D920D194D1}" type="sibTrans" cxnId="{3B8750C4-00F8-4F13-B1C2-28852CEB47D7}">
      <dgm:prSet/>
      <dgm:spPr/>
      <dgm:t>
        <a:bodyPr/>
        <a:lstStyle/>
        <a:p>
          <a:endParaRPr lang="en-US"/>
        </a:p>
      </dgm:t>
    </dgm:pt>
    <dgm:pt modelId="{0320CD86-AC7B-4075-A21A-40A4AD698DC3}">
      <dgm:prSet custT="1"/>
      <dgm:spPr/>
      <dgm:t>
        <a:bodyPr/>
        <a:lstStyle/>
        <a:p>
          <a:pPr rtl="0">
            <a:lnSpc>
              <a:spcPct val="90000"/>
            </a:lnSpc>
            <a:spcAft>
              <a:spcPts val="0"/>
            </a:spcAft>
          </a:pPr>
          <a:r>
            <a:rPr lang="en-US" sz="1600" b="0" dirty="0"/>
            <a:t>Need to isolate/disconnect equipment</a:t>
          </a:r>
        </a:p>
      </dgm:t>
    </dgm:pt>
    <dgm:pt modelId="{B23B7E64-EFCD-4D5B-A2B3-84C9179FAD59}" type="parTrans" cxnId="{33D58B2E-8644-4FCA-B42A-E689DAA072A3}">
      <dgm:prSet/>
      <dgm:spPr/>
      <dgm:t>
        <a:bodyPr/>
        <a:lstStyle/>
        <a:p>
          <a:endParaRPr lang="en-US"/>
        </a:p>
      </dgm:t>
    </dgm:pt>
    <dgm:pt modelId="{1A37C511-20B5-4EAC-846C-34DB8A692203}" type="sibTrans" cxnId="{33D58B2E-8644-4FCA-B42A-E689DAA072A3}">
      <dgm:prSet/>
      <dgm:spPr/>
      <dgm:t>
        <a:bodyPr/>
        <a:lstStyle/>
        <a:p>
          <a:endParaRPr lang="en-US"/>
        </a:p>
      </dgm:t>
    </dgm:pt>
    <dgm:pt modelId="{B32803FE-00EE-4742-BE35-DA0234DAE3F9}" type="pres">
      <dgm:prSet presAssocID="{B0ED4030-6A88-43C3-9EBB-CA76CD58945A}" presName="linearFlow" presStyleCnt="0">
        <dgm:presLayoutVars>
          <dgm:dir/>
          <dgm:animLvl val="lvl"/>
          <dgm:resizeHandles/>
        </dgm:presLayoutVars>
      </dgm:prSet>
      <dgm:spPr/>
    </dgm:pt>
    <dgm:pt modelId="{551DD9A3-DF52-4E24-AE63-D4DE5E4C43AD}" type="pres">
      <dgm:prSet presAssocID="{BC9AAC26-EC7F-42D4-A14F-F8C5D24B56AD}" presName="compositeNode" presStyleCnt="0">
        <dgm:presLayoutVars>
          <dgm:bulletEnabled val="1"/>
        </dgm:presLayoutVars>
      </dgm:prSet>
      <dgm:spPr/>
    </dgm:pt>
    <dgm:pt modelId="{5BB8EFE2-D0A2-42C9-BDC7-B05EC4784CE1}" type="pres">
      <dgm:prSet presAssocID="{BC9AAC26-EC7F-42D4-A14F-F8C5D24B56AD}" presName="image" presStyleLbl="fgImgPlace1" presStyleIdx="0" presStyleCnt="2"/>
      <dgm:spPr>
        <a:blipFill rotWithShape="1">
          <a:blip xmlns:r="http://schemas.openxmlformats.org/officeDocument/2006/relationships" r:embed="rId1"/>
          <a:stretch>
            <a:fillRect/>
          </a:stretch>
        </a:blipFill>
      </dgm:spPr>
    </dgm:pt>
    <dgm:pt modelId="{BE48451C-53A7-425D-B728-05E11ED91A4D}" type="pres">
      <dgm:prSet presAssocID="{BC9AAC26-EC7F-42D4-A14F-F8C5D24B56AD}" presName="childNode" presStyleLbl="node1" presStyleIdx="0" presStyleCnt="2">
        <dgm:presLayoutVars>
          <dgm:bulletEnabled val="1"/>
        </dgm:presLayoutVars>
      </dgm:prSet>
      <dgm:spPr/>
    </dgm:pt>
    <dgm:pt modelId="{FBBA639C-C769-40C5-A308-C48A5746A756}" type="pres">
      <dgm:prSet presAssocID="{BC9AAC26-EC7F-42D4-A14F-F8C5D24B56AD}" presName="parentNode" presStyleLbl="revTx" presStyleIdx="0" presStyleCnt="2">
        <dgm:presLayoutVars>
          <dgm:chMax val="0"/>
          <dgm:bulletEnabled val="1"/>
        </dgm:presLayoutVars>
      </dgm:prSet>
      <dgm:spPr/>
    </dgm:pt>
    <dgm:pt modelId="{27A752CC-8082-4F50-A4DF-68D8FA23F348}" type="pres">
      <dgm:prSet presAssocID="{6A040C52-69B9-4CED-944D-F9C9A422BEF6}" presName="sibTrans" presStyleCnt="0"/>
      <dgm:spPr/>
    </dgm:pt>
    <dgm:pt modelId="{F7DB2918-F56F-497B-AF02-FAB1C6737BDF}" type="pres">
      <dgm:prSet presAssocID="{42D5A10E-DDBD-4175-B89F-62AC8B1290C8}" presName="compositeNode" presStyleCnt="0">
        <dgm:presLayoutVars>
          <dgm:bulletEnabled val="1"/>
        </dgm:presLayoutVars>
      </dgm:prSet>
      <dgm:spPr/>
    </dgm:pt>
    <dgm:pt modelId="{7941528F-11D0-4F4A-A9F9-4B744A35CA8D}" type="pres">
      <dgm:prSet presAssocID="{42D5A10E-DDBD-4175-B89F-62AC8B1290C8}" presName="image" presStyleLbl="fgImgPlace1" presStyleIdx="1" presStyleCnt="2"/>
      <dgm:spPr>
        <a:blipFill rotWithShape="1">
          <a:blip xmlns:r="http://schemas.openxmlformats.org/officeDocument/2006/relationships" r:embed="rId2"/>
          <a:stretch>
            <a:fillRect/>
          </a:stretch>
        </a:blipFill>
      </dgm:spPr>
    </dgm:pt>
    <dgm:pt modelId="{72EBDFEB-B938-4BF2-972E-4BD9C3F7E9B6}" type="pres">
      <dgm:prSet presAssocID="{42D5A10E-DDBD-4175-B89F-62AC8B1290C8}" presName="childNode" presStyleLbl="node1" presStyleIdx="1" presStyleCnt="2">
        <dgm:presLayoutVars>
          <dgm:bulletEnabled val="1"/>
        </dgm:presLayoutVars>
      </dgm:prSet>
      <dgm:spPr/>
    </dgm:pt>
    <dgm:pt modelId="{E000D18C-E39A-42D0-8C85-8D29BB211022}" type="pres">
      <dgm:prSet presAssocID="{42D5A10E-DDBD-4175-B89F-62AC8B1290C8}" presName="parentNode" presStyleLbl="revTx" presStyleIdx="1" presStyleCnt="2">
        <dgm:presLayoutVars>
          <dgm:chMax val="0"/>
          <dgm:bulletEnabled val="1"/>
        </dgm:presLayoutVars>
      </dgm:prSet>
      <dgm:spPr/>
    </dgm:pt>
  </dgm:ptLst>
  <dgm:cxnLst>
    <dgm:cxn modelId="{9AC1AC85-7E59-445C-9CEA-A15A87FE190F}" srcId="{FBA2B3C8-2CE2-4565-86FC-1B193646F1EB}" destId="{28CA3838-0637-4908-BB05-D867BD243D9B}" srcOrd="1" destOrd="0" parTransId="{E9FE372E-BBA6-4BD6-B397-780A4B05BD8C}" sibTransId="{925B0B55-B9A8-4440-BD54-76559DA46038}"/>
    <dgm:cxn modelId="{4BEAD34B-9355-44F3-946E-BA3C0BDB1D1A}" srcId="{BC9AAC26-EC7F-42D4-A14F-F8C5D24B56AD}" destId="{9902CA84-1377-4AAC-B7F9-5D648939684D}" srcOrd="1" destOrd="0" parTransId="{1EE65A7A-942F-482F-BE89-6C35149E9685}" sibTransId="{D303E2D2-D1C4-488B-ACEF-28375A343829}"/>
    <dgm:cxn modelId="{5C1FB65D-3C2B-458F-9390-9B97139F24C2}" type="presOf" srcId="{28CA3838-0637-4908-BB05-D867BD243D9B}" destId="{72EBDFEB-B938-4BF2-972E-4BD9C3F7E9B6}" srcOrd="0" destOrd="7" presId="urn:microsoft.com/office/officeart/2005/8/layout/hList2"/>
    <dgm:cxn modelId="{E6985178-65E7-4842-9AFD-EFB86E63BAC8}" srcId="{BC9AAC26-EC7F-42D4-A14F-F8C5D24B56AD}" destId="{49B93B97-31B5-488A-AC64-C6E81BC3F256}" srcOrd="3" destOrd="0" parTransId="{575286C2-FF74-4469-97A7-EB9B621FC719}" sibTransId="{A507367A-9B49-4B87-98E6-7F55DA082346}"/>
    <dgm:cxn modelId="{634B7AE1-C054-4D8A-A1B9-568848964C31}" type="presOf" srcId="{B6A263E3-798F-42E1-80D8-FFE67757C43F}" destId="{72EBDFEB-B938-4BF2-972E-4BD9C3F7E9B6}" srcOrd="0" destOrd="1" presId="urn:microsoft.com/office/officeart/2005/8/layout/hList2"/>
    <dgm:cxn modelId="{41920FC4-4BA7-4B21-A75B-27F4BC1273ED}" type="presOf" srcId="{49B93B97-31B5-488A-AC64-C6E81BC3F256}" destId="{BE48451C-53A7-425D-B728-05E11ED91A4D}" srcOrd="0" destOrd="3" presId="urn:microsoft.com/office/officeart/2005/8/layout/hList2"/>
    <dgm:cxn modelId="{3B8750C4-00F8-4F13-B1C2-28852CEB47D7}" srcId="{42D5A10E-DDBD-4175-B89F-62AC8B1290C8}" destId="{D04143FC-8DDD-4AFF-BF27-5928E7957C79}" srcOrd="3" destOrd="0" parTransId="{3CD80E19-70B5-46E9-924E-275F7D9E3692}" sibTransId="{38F08108-D671-466D-88C7-B2D920D194D1}"/>
    <dgm:cxn modelId="{404EE1A2-D465-4DCC-BB65-005592C39023}" srcId="{42D5A10E-DDBD-4175-B89F-62AC8B1290C8}" destId="{FBA2B3C8-2CE2-4565-86FC-1B193646F1EB}" srcOrd="5" destOrd="0" parTransId="{B5DDE90A-1B21-4674-9762-4FDC48C40500}" sibTransId="{AE0E069E-2F80-4756-A68C-B5BFDEF16547}"/>
    <dgm:cxn modelId="{5869F219-6D20-41F3-9857-13FB6C46AEF3}" srcId="{FBA2B3C8-2CE2-4565-86FC-1B193646F1EB}" destId="{2EC3F6FE-075B-4506-965E-F6767DC91D75}" srcOrd="0" destOrd="0" parTransId="{E9D9AF5E-BEBE-4E2B-8358-36CDD0284B76}" sibTransId="{DDD81773-314B-414C-955D-BD95D4150CDB}"/>
    <dgm:cxn modelId="{1FC5A64C-AC70-495F-B7EE-E05E47F7CD32}" srcId="{BC9AAC26-EC7F-42D4-A14F-F8C5D24B56AD}" destId="{F8EF4366-5C93-4BAB-AF19-73DDB9FC88F7}" srcOrd="2" destOrd="0" parTransId="{2761B0FF-CEC2-4F28-915B-69573C22630B}" sibTransId="{27ECECD3-724C-4D28-88A2-40816E565032}"/>
    <dgm:cxn modelId="{C230E47A-9BDC-418F-A6D6-22DD2D3F111B}" srcId="{B0ED4030-6A88-43C3-9EBB-CA76CD58945A}" destId="{42D5A10E-DDBD-4175-B89F-62AC8B1290C8}" srcOrd="1" destOrd="0" parTransId="{47C480EC-F30F-44E6-9B78-95441F4556C8}" sibTransId="{70E56834-7ADB-44B2-9E47-2AB428C7F64F}"/>
    <dgm:cxn modelId="{0423FF52-238C-42E3-A450-6A4F080274E9}" type="presOf" srcId="{74CBD5D3-3575-42BB-8506-8467B0B2DDA9}" destId="{72EBDFEB-B938-4BF2-972E-4BD9C3F7E9B6}" srcOrd="0" destOrd="0" presId="urn:microsoft.com/office/officeart/2005/8/layout/hList2"/>
    <dgm:cxn modelId="{88D3787D-FD18-4F4E-9CBB-57AA23AF2177}" srcId="{42D5A10E-DDBD-4175-B89F-62AC8B1290C8}" destId="{B6A263E3-798F-42E1-80D8-FFE67757C43F}" srcOrd="1" destOrd="0" parTransId="{494E7973-2FCF-4697-AA23-F513C8384F15}" sibTransId="{D683429B-6DC0-4BCE-9E84-320B8EDB58E8}"/>
    <dgm:cxn modelId="{1E503B83-8B1F-4D59-A13C-B2BEF40913C7}" type="presOf" srcId="{B0ED4030-6A88-43C3-9EBB-CA76CD58945A}" destId="{B32803FE-00EE-4742-BE35-DA0234DAE3F9}" srcOrd="0" destOrd="0" presId="urn:microsoft.com/office/officeart/2005/8/layout/hList2"/>
    <dgm:cxn modelId="{5BECDE79-FC89-47C9-86DD-2389CFE21939}" type="presOf" srcId="{F8EF4366-5C93-4BAB-AF19-73DDB9FC88F7}" destId="{BE48451C-53A7-425D-B728-05E11ED91A4D}" srcOrd="0" destOrd="2" presId="urn:microsoft.com/office/officeart/2005/8/layout/hList2"/>
    <dgm:cxn modelId="{5C0C0FC2-E3CC-4383-9B84-63F1B3DD3F7E}" type="presOf" srcId="{C0755ABB-8B9B-47EE-915C-B19EDF62337A}" destId="{72EBDFEB-B938-4BF2-972E-4BD9C3F7E9B6}" srcOrd="0" destOrd="2" presId="urn:microsoft.com/office/officeart/2005/8/layout/hList2"/>
    <dgm:cxn modelId="{33D58B2E-8644-4FCA-B42A-E689DAA072A3}" srcId="{42D5A10E-DDBD-4175-B89F-62AC8B1290C8}" destId="{0320CD86-AC7B-4075-A21A-40A4AD698DC3}" srcOrd="4" destOrd="0" parTransId="{B23B7E64-EFCD-4D5B-A2B3-84C9179FAD59}" sibTransId="{1A37C511-20B5-4EAC-846C-34DB8A692203}"/>
    <dgm:cxn modelId="{2C7380E5-5A70-4C01-A2CD-A919552D4569}" type="presOf" srcId="{D04143FC-8DDD-4AFF-BF27-5928E7957C79}" destId="{72EBDFEB-B938-4BF2-972E-4BD9C3F7E9B6}" srcOrd="0" destOrd="3" presId="urn:microsoft.com/office/officeart/2005/8/layout/hList2"/>
    <dgm:cxn modelId="{49B9BC58-1B6E-4D86-BD35-88CE47733DF8}" srcId="{42D5A10E-DDBD-4175-B89F-62AC8B1290C8}" destId="{74CBD5D3-3575-42BB-8506-8467B0B2DDA9}" srcOrd="0" destOrd="0" parTransId="{47383D8E-B64B-4E77-9305-6E2D6181804E}" sibTransId="{11053C32-8D8C-4BB4-BBA4-E705AEDEB83E}"/>
    <dgm:cxn modelId="{383EF2BC-3DA9-43EF-A716-36E7CE42C17E}" type="presOf" srcId="{BC9AAC26-EC7F-42D4-A14F-F8C5D24B56AD}" destId="{FBBA639C-C769-40C5-A308-C48A5746A756}" srcOrd="0" destOrd="0" presId="urn:microsoft.com/office/officeart/2005/8/layout/hList2"/>
    <dgm:cxn modelId="{470F6EAB-7EAF-448D-9AC8-3B47D3087958}" type="presOf" srcId="{FBA2B3C8-2CE2-4565-86FC-1B193646F1EB}" destId="{72EBDFEB-B938-4BF2-972E-4BD9C3F7E9B6}" srcOrd="0" destOrd="5" presId="urn:microsoft.com/office/officeart/2005/8/layout/hList2"/>
    <dgm:cxn modelId="{CD918641-4419-458E-A07D-CCFC08C88B7C}" type="presOf" srcId="{0320CD86-AC7B-4075-A21A-40A4AD698DC3}" destId="{72EBDFEB-B938-4BF2-972E-4BD9C3F7E9B6}" srcOrd="0" destOrd="4" presId="urn:microsoft.com/office/officeart/2005/8/layout/hList2"/>
    <dgm:cxn modelId="{B95BF297-9667-401D-97E5-B5A6DEBB1D20}" srcId="{BC9AAC26-EC7F-42D4-A14F-F8C5D24B56AD}" destId="{389B82D0-13CC-4795-882A-4F54A87AE065}" srcOrd="0" destOrd="0" parTransId="{300F0C2B-31FA-46BB-8C9E-C4990C9A81D7}" sibTransId="{EDCCEC2B-CCE0-46AE-B85B-969E78174472}"/>
    <dgm:cxn modelId="{E38D2804-5967-48B8-B378-F0A18B41A867}" type="presOf" srcId="{2EC3F6FE-075B-4506-965E-F6767DC91D75}" destId="{72EBDFEB-B938-4BF2-972E-4BD9C3F7E9B6}" srcOrd="0" destOrd="6" presId="urn:microsoft.com/office/officeart/2005/8/layout/hList2"/>
    <dgm:cxn modelId="{14DAC964-3685-4C69-8D42-E8BF70837974}" srcId="{BC9AAC26-EC7F-42D4-A14F-F8C5D24B56AD}" destId="{22D6B2B6-2F49-465D-8BA5-E06C8126007D}" srcOrd="4" destOrd="0" parTransId="{9CA27EF4-AF3E-42B6-9478-3FA51C7C7D85}" sibTransId="{10699D4D-CAAA-4D4F-943D-F44D7D515023}"/>
    <dgm:cxn modelId="{06BD77C7-B200-4271-9E01-DBCF064BBC6F}" type="presOf" srcId="{92285B23-A359-4E4E-BF66-710D2405BD3C}" destId="{72EBDFEB-B938-4BF2-972E-4BD9C3F7E9B6}" srcOrd="0" destOrd="8" presId="urn:microsoft.com/office/officeart/2005/8/layout/hList2"/>
    <dgm:cxn modelId="{F041537A-39CA-40F8-ABD4-65A429460102}" type="presOf" srcId="{9902CA84-1377-4AAC-B7F9-5D648939684D}" destId="{BE48451C-53A7-425D-B728-05E11ED91A4D}" srcOrd="0" destOrd="1" presId="urn:microsoft.com/office/officeart/2005/8/layout/hList2"/>
    <dgm:cxn modelId="{7E22E4A7-0632-4BBE-8F42-210119B4A923}" type="presOf" srcId="{42D5A10E-DDBD-4175-B89F-62AC8B1290C8}" destId="{E000D18C-E39A-42D0-8C85-8D29BB211022}" srcOrd="0" destOrd="0" presId="urn:microsoft.com/office/officeart/2005/8/layout/hList2"/>
    <dgm:cxn modelId="{851DA971-D463-4AE1-B386-D6F8869B6B65}" srcId="{42D5A10E-DDBD-4175-B89F-62AC8B1290C8}" destId="{C0755ABB-8B9B-47EE-915C-B19EDF62337A}" srcOrd="2" destOrd="0" parTransId="{BFBC9613-1A78-47C0-9062-8938A9643BAB}" sibTransId="{E31E4507-9F20-4BDB-AC17-A1C9A52BEA7D}"/>
    <dgm:cxn modelId="{EE4F7AE3-0AC6-4A38-B3BD-027083F930D7}" srcId="{B0ED4030-6A88-43C3-9EBB-CA76CD58945A}" destId="{BC9AAC26-EC7F-42D4-A14F-F8C5D24B56AD}" srcOrd="0" destOrd="0" parTransId="{395C21D6-5ED8-4892-8041-DAE03A61E7F0}" sibTransId="{6A040C52-69B9-4CED-944D-F9C9A422BEF6}"/>
    <dgm:cxn modelId="{DD7BD6FC-B00A-4CAD-866B-40B599C429B9}" srcId="{FBA2B3C8-2CE2-4565-86FC-1B193646F1EB}" destId="{92285B23-A359-4E4E-BF66-710D2405BD3C}" srcOrd="2" destOrd="0" parTransId="{5FF8D97D-0639-4CD8-8D55-3F3610F6951E}" sibTransId="{B848D578-33CF-4C4C-9474-94DABAE752BD}"/>
    <dgm:cxn modelId="{73C39DBD-2C95-4AAF-988E-9CDA69F8B9FE}" type="presOf" srcId="{389B82D0-13CC-4795-882A-4F54A87AE065}" destId="{BE48451C-53A7-425D-B728-05E11ED91A4D}" srcOrd="0" destOrd="0" presId="urn:microsoft.com/office/officeart/2005/8/layout/hList2"/>
    <dgm:cxn modelId="{9EBC9B92-3CFF-4D5C-B268-C64F71F7305C}" type="presOf" srcId="{22D6B2B6-2F49-465D-8BA5-E06C8126007D}" destId="{BE48451C-53A7-425D-B728-05E11ED91A4D}" srcOrd="0" destOrd="4" presId="urn:microsoft.com/office/officeart/2005/8/layout/hList2"/>
    <dgm:cxn modelId="{3B13CDAE-3029-4D23-9428-03FFA9AC1B7E}" type="presParOf" srcId="{B32803FE-00EE-4742-BE35-DA0234DAE3F9}" destId="{551DD9A3-DF52-4E24-AE63-D4DE5E4C43AD}" srcOrd="0" destOrd="0" presId="urn:microsoft.com/office/officeart/2005/8/layout/hList2"/>
    <dgm:cxn modelId="{3956FACC-776E-4757-917B-EB0F091ED806}" type="presParOf" srcId="{551DD9A3-DF52-4E24-AE63-D4DE5E4C43AD}" destId="{5BB8EFE2-D0A2-42C9-BDC7-B05EC4784CE1}" srcOrd="0" destOrd="0" presId="urn:microsoft.com/office/officeart/2005/8/layout/hList2"/>
    <dgm:cxn modelId="{7CB5358D-3C7B-4227-A8F1-7EBB70B476A3}" type="presParOf" srcId="{551DD9A3-DF52-4E24-AE63-D4DE5E4C43AD}" destId="{BE48451C-53A7-425D-B728-05E11ED91A4D}" srcOrd="1" destOrd="0" presId="urn:microsoft.com/office/officeart/2005/8/layout/hList2"/>
    <dgm:cxn modelId="{40576030-6818-4A78-B9F7-E050B9BB24DF}" type="presParOf" srcId="{551DD9A3-DF52-4E24-AE63-D4DE5E4C43AD}" destId="{FBBA639C-C769-40C5-A308-C48A5746A756}" srcOrd="2" destOrd="0" presId="urn:microsoft.com/office/officeart/2005/8/layout/hList2"/>
    <dgm:cxn modelId="{4FF2A08B-82DF-4EB3-BC8F-8F91EDCDBBC6}" type="presParOf" srcId="{B32803FE-00EE-4742-BE35-DA0234DAE3F9}" destId="{27A752CC-8082-4F50-A4DF-68D8FA23F348}" srcOrd="1" destOrd="0" presId="urn:microsoft.com/office/officeart/2005/8/layout/hList2"/>
    <dgm:cxn modelId="{207BA767-E9EF-4D43-8793-3EADC436C727}" type="presParOf" srcId="{B32803FE-00EE-4742-BE35-DA0234DAE3F9}" destId="{F7DB2918-F56F-497B-AF02-FAB1C6737BDF}" srcOrd="2" destOrd="0" presId="urn:microsoft.com/office/officeart/2005/8/layout/hList2"/>
    <dgm:cxn modelId="{443E3C27-B1F8-474C-BF31-64B9E0760344}" type="presParOf" srcId="{F7DB2918-F56F-497B-AF02-FAB1C6737BDF}" destId="{7941528F-11D0-4F4A-A9F9-4B744A35CA8D}" srcOrd="0" destOrd="0" presId="urn:microsoft.com/office/officeart/2005/8/layout/hList2"/>
    <dgm:cxn modelId="{5B2A7116-5C20-42BD-A885-DC0A89B847FD}" type="presParOf" srcId="{F7DB2918-F56F-497B-AF02-FAB1C6737BDF}" destId="{72EBDFEB-B938-4BF2-972E-4BD9C3F7E9B6}" srcOrd="1" destOrd="0" presId="urn:microsoft.com/office/officeart/2005/8/layout/hList2"/>
    <dgm:cxn modelId="{E7920081-4B36-47F1-A121-52D1221CC9C5}" type="presParOf" srcId="{F7DB2918-F56F-497B-AF02-FAB1C6737BDF}" destId="{E000D18C-E39A-42D0-8C85-8D29BB21102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B3F83C63-B4FD-4DD9-9BE9-7139A933D496}"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FAA0-98F0-4101-875B-CCE1497E9642}">
      <dsp:nvSpPr>
        <dsp:cNvPr id="0" name=""/>
        <dsp:cNvSpPr/>
      </dsp:nvSpPr>
      <dsp:spPr>
        <a:xfrm>
          <a:off x="2287678" y="-10595"/>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Research</a:t>
          </a:r>
        </a:p>
      </dsp:txBody>
      <dsp:txXfrm>
        <a:off x="2493632" y="195359"/>
        <a:ext cx="994434" cy="994434"/>
      </dsp:txXfrm>
    </dsp:sp>
    <dsp:sp modelId="{8978F863-95E0-485E-881C-385839ED2947}">
      <dsp:nvSpPr>
        <dsp:cNvPr id="0" name=""/>
        <dsp:cNvSpPr/>
      </dsp:nvSpPr>
      <dsp:spPr>
        <a:xfrm rot="2260601">
          <a:off x="3622076" y="1071295"/>
          <a:ext cx="333015"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32492" y="1135692"/>
        <a:ext cx="233111" cy="284784"/>
      </dsp:txXfrm>
    </dsp:sp>
    <dsp:sp modelId="{6CE3D000-1EF9-42DB-BEA8-5F8A83A5D6AD}">
      <dsp:nvSpPr>
        <dsp:cNvPr id="0" name=""/>
        <dsp:cNvSpPr/>
      </dsp:nvSpPr>
      <dsp:spPr>
        <a:xfrm>
          <a:off x="3898065" y="1233006"/>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Thought Leadership</a:t>
          </a:r>
        </a:p>
      </dsp:txBody>
      <dsp:txXfrm>
        <a:off x="4104019" y="1438960"/>
        <a:ext cx="994434" cy="994434"/>
      </dsp:txXfrm>
    </dsp:sp>
    <dsp:sp modelId="{F6E9B772-06E3-4A52-8533-743F71F15983}">
      <dsp:nvSpPr>
        <dsp:cNvPr id="0" name=""/>
        <dsp:cNvSpPr/>
      </dsp:nvSpPr>
      <dsp:spPr>
        <a:xfrm rot="6802056">
          <a:off x="4053398" y="2606152"/>
          <a:ext cx="311651"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118687" y="2658167"/>
        <a:ext cx="218156" cy="284784"/>
      </dsp:txXfrm>
    </dsp:sp>
    <dsp:sp modelId="{3681E157-273C-4394-827C-559D02A2BC7D}">
      <dsp:nvSpPr>
        <dsp:cNvPr id="0" name=""/>
        <dsp:cNvSpPr/>
      </dsp:nvSpPr>
      <dsp:spPr>
        <a:xfrm>
          <a:off x="3107043" y="3063791"/>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Battery Standards</a:t>
          </a:r>
        </a:p>
      </dsp:txBody>
      <dsp:txXfrm>
        <a:off x="3312997" y="3269745"/>
        <a:ext cx="994434" cy="994434"/>
      </dsp:txXfrm>
    </dsp:sp>
    <dsp:sp modelId="{8129DD9E-D59A-4DB6-A803-4EE03BD09E04}">
      <dsp:nvSpPr>
        <dsp:cNvPr id="0" name=""/>
        <dsp:cNvSpPr/>
      </dsp:nvSpPr>
      <dsp:spPr>
        <a:xfrm rot="10484211">
          <a:off x="2781779" y="3613667"/>
          <a:ext cx="232582"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851407" y="3705395"/>
        <a:ext cx="162807" cy="284784"/>
      </dsp:txXfrm>
    </dsp:sp>
    <dsp:sp modelId="{CF97AE44-AAC0-4E9A-91B5-37A96064EF9C}">
      <dsp:nvSpPr>
        <dsp:cNvPr id="0" name=""/>
        <dsp:cNvSpPr/>
      </dsp:nvSpPr>
      <dsp:spPr>
        <a:xfrm>
          <a:off x="1195393" y="3210700"/>
          <a:ext cx="1480850" cy="145785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Testing &amp; Certification</a:t>
          </a:r>
        </a:p>
      </dsp:txBody>
      <dsp:txXfrm>
        <a:off x="1412258" y="3424198"/>
        <a:ext cx="1047120" cy="1030860"/>
      </dsp:txXfrm>
    </dsp:sp>
    <dsp:sp modelId="{7EA051AD-6F10-4E05-B6A3-CA3CC81D9CF2}">
      <dsp:nvSpPr>
        <dsp:cNvPr id="0" name=""/>
        <dsp:cNvSpPr/>
      </dsp:nvSpPr>
      <dsp:spPr>
        <a:xfrm rot="15120000">
          <a:off x="1429411" y="2695810"/>
          <a:ext cx="358751"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1499852" y="2841917"/>
        <a:ext cx="251126" cy="284784"/>
      </dsp:txXfrm>
    </dsp:sp>
    <dsp:sp modelId="{69057173-0D1B-40B3-B347-137B5669EA24}">
      <dsp:nvSpPr>
        <dsp:cNvPr id="0" name=""/>
        <dsp:cNvSpPr/>
      </dsp:nvSpPr>
      <dsp:spPr>
        <a:xfrm>
          <a:off x="580601" y="1229668"/>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Design Advisory</a:t>
          </a:r>
        </a:p>
      </dsp:txBody>
      <dsp:txXfrm>
        <a:off x="786555" y="1435622"/>
        <a:ext cx="994434" cy="994434"/>
      </dsp:txXfrm>
    </dsp:sp>
    <dsp:sp modelId="{2CD58ABD-8086-449C-BB96-F2DE841655EE}">
      <dsp:nvSpPr>
        <dsp:cNvPr id="0" name=""/>
        <dsp:cNvSpPr/>
      </dsp:nvSpPr>
      <dsp:spPr>
        <a:xfrm rot="19440000">
          <a:off x="1942285" y="1081591"/>
          <a:ext cx="372972"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1952970" y="1209403"/>
        <a:ext cx="261080" cy="2847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B8998-8788-47F9-BC21-04ADB54E03DC}">
      <dsp:nvSpPr>
        <dsp:cNvPr id="0" name=""/>
        <dsp:cNvSpPr/>
      </dsp:nvSpPr>
      <dsp:spPr>
        <a:xfrm rot="16200000">
          <a:off x="-1651404" y="2687682"/>
          <a:ext cx="4035458" cy="6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899" bIns="0" numCol="1" spcCol="1270" anchor="t" anchorCtr="0">
          <a:noAutofit/>
        </a:bodyPr>
        <a:lstStyle/>
        <a:p>
          <a:pPr marL="0" lvl="0" indent="0" algn="r" defTabSz="889000" rtl="0">
            <a:lnSpc>
              <a:spcPct val="90000"/>
            </a:lnSpc>
            <a:spcBef>
              <a:spcPct val="0"/>
            </a:spcBef>
            <a:spcAft>
              <a:spcPct val="35000"/>
            </a:spcAft>
            <a:buNone/>
          </a:pPr>
          <a:r>
            <a:rPr lang="en-US" sz="2000" b="1" kern="1200" dirty="0"/>
            <a:t>Electrical Connections &amp; Components</a:t>
          </a:r>
        </a:p>
      </dsp:txBody>
      <dsp:txXfrm>
        <a:off x="-1651404" y="2687682"/>
        <a:ext cx="4035458" cy="630310"/>
      </dsp:txXfrm>
    </dsp:sp>
    <dsp:sp modelId="{5F1CAC31-ADBF-4F10-9446-77A5F70DC5BB}">
      <dsp:nvSpPr>
        <dsp:cNvPr id="0" name=""/>
        <dsp:cNvSpPr/>
      </dsp:nvSpPr>
      <dsp:spPr>
        <a:xfrm>
          <a:off x="681479" y="985108"/>
          <a:ext cx="3139614" cy="40354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5899"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a:t>Connections per NFPA 70 or CEC</a:t>
          </a:r>
        </a:p>
        <a:p>
          <a:pPr marL="171450" lvl="1" indent="-171450" algn="l" defTabSz="711200" rtl="0">
            <a:lnSpc>
              <a:spcPct val="90000"/>
            </a:lnSpc>
            <a:spcBef>
              <a:spcPct val="0"/>
            </a:spcBef>
            <a:spcAft>
              <a:spcPct val="15000"/>
            </a:spcAft>
            <a:buChar char="•"/>
          </a:pPr>
          <a:r>
            <a:rPr lang="en-US" sz="1600" b="0" kern="1200" dirty="0"/>
            <a:t>Provision for connection of a wiring system</a:t>
          </a:r>
        </a:p>
        <a:p>
          <a:pPr marL="171450" lvl="1" indent="-171450" algn="l" defTabSz="711200" rtl="0">
            <a:lnSpc>
              <a:spcPct val="90000"/>
            </a:lnSpc>
            <a:spcBef>
              <a:spcPct val="0"/>
            </a:spcBef>
            <a:spcAft>
              <a:spcPct val="15000"/>
            </a:spcAft>
            <a:buChar char="•"/>
          </a:pPr>
          <a:r>
            <a:rPr lang="en-US" sz="1600" b="0" kern="1200" dirty="0"/>
            <a:t>Sizing of field wiring connections &amp; field wiring sizes</a:t>
          </a:r>
        </a:p>
        <a:p>
          <a:pPr marL="171450" lvl="1" indent="-171450" algn="l" defTabSz="711200" rtl="0">
            <a:lnSpc>
              <a:spcPct val="90000"/>
            </a:lnSpc>
            <a:spcBef>
              <a:spcPct val="0"/>
            </a:spcBef>
            <a:spcAft>
              <a:spcPct val="15000"/>
            </a:spcAft>
            <a:buChar char="•"/>
          </a:pPr>
          <a:r>
            <a:rPr lang="en-US" sz="1600" b="0" kern="1200" dirty="0"/>
            <a:t>Disconnect device</a:t>
          </a:r>
        </a:p>
        <a:p>
          <a:pPr marL="171450" lvl="1" indent="-171450" algn="l" defTabSz="711200" rtl="0">
            <a:lnSpc>
              <a:spcPct val="90000"/>
            </a:lnSpc>
            <a:spcBef>
              <a:spcPct val="0"/>
            </a:spcBef>
            <a:spcAft>
              <a:spcPct val="15000"/>
            </a:spcAft>
            <a:buChar char="•"/>
          </a:pPr>
          <a:r>
            <a:rPr lang="en-US" sz="1600" b="0" kern="1200" dirty="0"/>
            <a:t>Protection of internal wiring</a:t>
          </a:r>
        </a:p>
        <a:p>
          <a:pPr marL="171450" lvl="1" indent="-171450" algn="l" defTabSz="711200" rtl="0">
            <a:lnSpc>
              <a:spcPct val="90000"/>
            </a:lnSpc>
            <a:spcBef>
              <a:spcPct val="0"/>
            </a:spcBef>
            <a:spcAft>
              <a:spcPct val="15000"/>
            </a:spcAft>
            <a:buChar char="•"/>
          </a:pPr>
          <a:r>
            <a:rPr lang="en-US" sz="1600" b="0" kern="1200" dirty="0"/>
            <a:t>Transformers to be dry type unless installed outdoors</a:t>
          </a:r>
        </a:p>
        <a:p>
          <a:pPr marL="171450" lvl="1" indent="-171450" algn="l" defTabSz="711200" rtl="0">
            <a:lnSpc>
              <a:spcPct val="90000"/>
            </a:lnSpc>
            <a:spcBef>
              <a:spcPct val="0"/>
            </a:spcBef>
            <a:spcAft>
              <a:spcPct val="15000"/>
            </a:spcAft>
            <a:buChar char="•"/>
          </a:pPr>
          <a:r>
            <a:rPr lang="en-US" sz="1600" b="0" kern="1200" dirty="0"/>
            <a:t>Fuses rated for fault current</a:t>
          </a:r>
        </a:p>
        <a:p>
          <a:pPr marL="171450" lvl="1" indent="-171450" algn="l" defTabSz="711200" rtl="0">
            <a:lnSpc>
              <a:spcPct val="90000"/>
            </a:lnSpc>
            <a:spcBef>
              <a:spcPct val="0"/>
            </a:spcBef>
            <a:spcAft>
              <a:spcPct val="15000"/>
            </a:spcAft>
            <a:buChar char="•"/>
          </a:pPr>
          <a:r>
            <a:rPr lang="en-US" sz="1600" b="0" kern="1200" dirty="0"/>
            <a:t>Spacings and Insulation levels</a:t>
          </a:r>
        </a:p>
      </dsp:txBody>
      <dsp:txXfrm>
        <a:off x="681479" y="985108"/>
        <a:ext cx="3139614" cy="4035458"/>
      </dsp:txXfrm>
    </dsp:sp>
    <dsp:sp modelId="{5BCE7B43-D05E-4751-8094-E08133BA492F}">
      <dsp:nvSpPr>
        <dsp:cNvPr id="0" name=""/>
        <dsp:cNvSpPr/>
      </dsp:nvSpPr>
      <dsp:spPr>
        <a:xfrm>
          <a:off x="51169" y="153098"/>
          <a:ext cx="1260620" cy="1260620"/>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C2617-5B34-4603-A2DF-A659655E1A07}">
      <dsp:nvSpPr>
        <dsp:cNvPr id="0" name=""/>
        <dsp:cNvSpPr/>
      </dsp:nvSpPr>
      <dsp:spPr>
        <a:xfrm rot="16200000">
          <a:off x="2921831" y="2687682"/>
          <a:ext cx="4035458" cy="6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899" bIns="0" numCol="1" spcCol="1270" anchor="t" anchorCtr="0">
          <a:noAutofit/>
        </a:bodyPr>
        <a:lstStyle/>
        <a:p>
          <a:pPr marL="0" lvl="0" indent="0" algn="r" defTabSz="889000" rtl="0">
            <a:lnSpc>
              <a:spcPct val="90000"/>
            </a:lnSpc>
            <a:spcBef>
              <a:spcPct val="0"/>
            </a:spcBef>
            <a:spcAft>
              <a:spcPct val="35000"/>
            </a:spcAft>
            <a:buNone/>
          </a:pPr>
          <a:r>
            <a:rPr lang="en-US" sz="2000" b="1" kern="1200" dirty="0"/>
            <a:t>Remote Controls, Communication</a:t>
          </a:r>
        </a:p>
      </dsp:txBody>
      <dsp:txXfrm>
        <a:off x="2921831" y="2687682"/>
        <a:ext cx="4035458" cy="630310"/>
      </dsp:txXfrm>
    </dsp:sp>
    <dsp:sp modelId="{16427AFE-CC8D-4EC7-9509-A025561DCD99}">
      <dsp:nvSpPr>
        <dsp:cNvPr id="0" name=""/>
        <dsp:cNvSpPr/>
      </dsp:nvSpPr>
      <dsp:spPr>
        <a:xfrm>
          <a:off x="5254716" y="985108"/>
          <a:ext cx="3139614" cy="40354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5899"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Remote controlled system provided with local disconnect</a:t>
          </a:r>
        </a:p>
        <a:p>
          <a:pPr marL="228600" lvl="1" indent="-228600" algn="l" defTabSz="889000">
            <a:lnSpc>
              <a:spcPct val="90000"/>
            </a:lnSpc>
            <a:spcBef>
              <a:spcPct val="0"/>
            </a:spcBef>
            <a:spcAft>
              <a:spcPct val="15000"/>
            </a:spcAft>
            <a:buChar char="•"/>
          </a:pPr>
          <a:r>
            <a:rPr lang="en-US" sz="2000" b="0" kern="1200" dirty="0"/>
            <a:t>Identification of communications protocols to be used</a:t>
          </a:r>
        </a:p>
        <a:p>
          <a:pPr marL="228600" lvl="1" indent="-228600" algn="l" defTabSz="889000">
            <a:lnSpc>
              <a:spcPct val="90000"/>
            </a:lnSpc>
            <a:spcBef>
              <a:spcPct val="0"/>
            </a:spcBef>
            <a:spcAft>
              <a:spcPct val="15000"/>
            </a:spcAft>
            <a:buChar char="•"/>
          </a:pPr>
          <a:endParaRPr lang="en-US" sz="2000" b="0" kern="1200" dirty="0"/>
        </a:p>
      </dsp:txBody>
      <dsp:txXfrm>
        <a:off x="5254716" y="985108"/>
        <a:ext cx="3139614" cy="4035458"/>
      </dsp:txXfrm>
    </dsp:sp>
    <dsp:sp modelId="{92590630-714F-41B4-BA56-97001C17C1A3}">
      <dsp:nvSpPr>
        <dsp:cNvPr id="0" name=""/>
        <dsp:cNvSpPr/>
      </dsp:nvSpPr>
      <dsp:spPr>
        <a:xfrm>
          <a:off x="4624406" y="153098"/>
          <a:ext cx="1260620" cy="1260620"/>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51F02-15DD-4D5B-8301-485CF73E899B}">
      <dsp:nvSpPr>
        <dsp:cNvPr id="0" name=""/>
        <dsp:cNvSpPr/>
      </dsp:nvSpPr>
      <dsp:spPr>
        <a:xfrm rot="16200000">
          <a:off x="-1701698" y="2755117"/>
          <a:ext cx="4140708" cy="63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723" bIns="0" numCol="1" spcCol="1270" anchor="t" anchorCtr="0">
          <a:noAutofit/>
        </a:bodyPr>
        <a:lstStyle/>
        <a:p>
          <a:pPr marL="0" lvl="0" indent="0" algn="r" defTabSz="889000" rtl="0">
            <a:lnSpc>
              <a:spcPct val="90000"/>
            </a:lnSpc>
            <a:spcBef>
              <a:spcPct val="0"/>
            </a:spcBef>
            <a:spcAft>
              <a:spcPts val="0"/>
            </a:spcAft>
            <a:buNone/>
          </a:pPr>
          <a:r>
            <a:rPr lang="en-US" sz="2000" b="1" kern="1200" dirty="0"/>
            <a:t>Safety Analysis</a:t>
          </a:r>
        </a:p>
      </dsp:txBody>
      <dsp:txXfrm>
        <a:off x="-1701698" y="2755117"/>
        <a:ext cx="4140708" cy="630110"/>
      </dsp:txXfrm>
    </dsp:sp>
    <dsp:sp modelId="{D9E9BAEA-D871-4612-B779-D717666F556D}">
      <dsp:nvSpPr>
        <dsp:cNvPr id="0" name=""/>
        <dsp:cNvSpPr/>
      </dsp:nvSpPr>
      <dsp:spPr>
        <a:xfrm>
          <a:off x="683711" y="999819"/>
          <a:ext cx="3138619" cy="41407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5723"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A safety analysis of the system is to be provided</a:t>
          </a:r>
        </a:p>
        <a:p>
          <a:pPr marL="171450" lvl="1" indent="-171450" algn="l" defTabSz="711200" rtl="0">
            <a:lnSpc>
              <a:spcPct val="90000"/>
            </a:lnSpc>
            <a:spcBef>
              <a:spcPct val="0"/>
            </a:spcBef>
            <a:spcAft>
              <a:spcPts val="0"/>
            </a:spcAft>
            <a:buChar char="•"/>
          </a:pPr>
          <a:r>
            <a:rPr lang="en-US" sz="1600" b="0" kern="1200" dirty="0"/>
            <a:t>Guidance obtained from standards such as:</a:t>
          </a:r>
        </a:p>
        <a:p>
          <a:pPr marL="342900" lvl="2" indent="-171450" algn="l" defTabSz="711200" rtl="0">
            <a:lnSpc>
              <a:spcPct val="90000"/>
            </a:lnSpc>
            <a:spcBef>
              <a:spcPct val="0"/>
            </a:spcBef>
            <a:spcAft>
              <a:spcPts val="0"/>
            </a:spcAft>
            <a:buChar char="•"/>
          </a:pPr>
          <a:r>
            <a:rPr lang="en-US" sz="1600" b="0" kern="1200" dirty="0"/>
            <a:t>IEC 60812</a:t>
          </a:r>
        </a:p>
        <a:p>
          <a:pPr marL="342900" lvl="2" indent="-171450" algn="l" defTabSz="711200" rtl="0">
            <a:lnSpc>
              <a:spcPct val="90000"/>
            </a:lnSpc>
            <a:spcBef>
              <a:spcPct val="0"/>
            </a:spcBef>
            <a:spcAft>
              <a:spcPts val="0"/>
            </a:spcAft>
            <a:buChar char="•"/>
          </a:pPr>
          <a:r>
            <a:rPr lang="en-US" sz="1600" b="0" kern="1200" dirty="0"/>
            <a:t>IEC 61025</a:t>
          </a:r>
        </a:p>
        <a:p>
          <a:pPr marL="342900" lvl="2" indent="-171450" algn="l" defTabSz="711200" rtl="0">
            <a:lnSpc>
              <a:spcPct val="90000"/>
            </a:lnSpc>
            <a:spcBef>
              <a:spcPct val="0"/>
            </a:spcBef>
            <a:spcAft>
              <a:spcPts val="0"/>
            </a:spcAft>
            <a:buChar char="•"/>
          </a:pPr>
          <a:r>
            <a:rPr lang="en-US" sz="1600" b="0" kern="1200" dirty="0"/>
            <a:t>MIL-STD-1629A</a:t>
          </a:r>
        </a:p>
        <a:p>
          <a:pPr marL="171450" lvl="1" indent="-171450" algn="l" defTabSz="711200" rtl="0">
            <a:lnSpc>
              <a:spcPct val="90000"/>
            </a:lnSpc>
            <a:spcBef>
              <a:spcPct val="0"/>
            </a:spcBef>
            <a:spcAft>
              <a:spcPts val="0"/>
            </a:spcAft>
            <a:buChar char="•"/>
          </a:pPr>
          <a:r>
            <a:rPr lang="en-US" sz="1600" b="0" kern="1200" dirty="0"/>
            <a:t>Electronics and/or software determined critical to be evaluated for functional safety</a:t>
          </a:r>
        </a:p>
        <a:p>
          <a:pPr marL="342900" lvl="2" indent="-171450" algn="l" defTabSz="711200" rtl="0">
            <a:lnSpc>
              <a:spcPct val="90000"/>
            </a:lnSpc>
            <a:spcBef>
              <a:spcPct val="0"/>
            </a:spcBef>
            <a:spcAft>
              <a:spcPts val="0"/>
            </a:spcAft>
            <a:buChar char="•"/>
          </a:pPr>
          <a:r>
            <a:rPr lang="en-US" sz="1600" b="0" kern="1200" dirty="0"/>
            <a:t>Based upon determined SIL or level</a:t>
          </a:r>
        </a:p>
        <a:p>
          <a:pPr marL="342900" lvl="2" indent="-171450" algn="l" defTabSz="711200" rtl="0">
            <a:lnSpc>
              <a:spcPct val="90000"/>
            </a:lnSpc>
            <a:spcBef>
              <a:spcPct val="0"/>
            </a:spcBef>
            <a:spcAft>
              <a:spcPts val="0"/>
            </a:spcAft>
            <a:buChar char="•"/>
          </a:pPr>
          <a:r>
            <a:rPr lang="en-US" sz="1600" b="0" kern="1200" dirty="0"/>
            <a:t>UL 991/CSA C22.2 No. 0.8</a:t>
          </a:r>
        </a:p>
        <a:p>
          <a:pPr marL="342900" lvl="2" indent="-171450" algn="l" defTabSz="711200" rtl="0">
            <a:lnSpc>
              <a:spcPct val="90000"/>
            </a:lnSpc>
            <a:spcBef>
              <a:spcPct val="0"/>
            </a:spcBef>
            <a:spcAft>
              <a:spcPts val="0"/>
            </a:spcAft>
            <a:buChar char="•"/>
          </a:pPr>
          <a:r>
            <a:rPr lang="en-US" sz="1600" b="0" kern="1200" dirty="0"/>
            <a:t>UL 1998</a:t>
          </a:r>
        </a:p>
        <a:p>
          <a:pPr marL="342900" lvl="2" indent="-171450" algn="l" defTabSz="711200" rtl="0">
            <a:lnSpc>
              <a:spcPct val="90000"/>
            </a:lnSpc>
            <a:spcBef>
              <a:spcPct val="0"/>
            </a:spcBef>
            <a:spcAft>
              <a:spcPts val="0"/>
            </a:spcAft>
            <a:buChar char="•"/>
          </a:pPr>
          <a:r>
            <a:rPr lang="en-US" sz="1600" b="0" kern="1200" dirty="0"/>
            <a:t>UL 60730-1</a:t>
          </a:r>
        </a:p>
        <a:p>
          <a:pPr marL="342900" lvl="2" indent="-171450" algn="l" defTabSz="711200" rtl="0">
            <a:lnSpc>
              <a:spcPct val="90000"/>
            </a:lnSpc>
            <a:spcBef>
              <a:spcPct val="0"/>
            </a:spcBef>
            <a:spcAft>
              <a:spcPts val="0"/>
            </a:spcAft>
            <a:buChar char="•"/>
          </a:pPr>
          <a:r>
            <a:rPr lang="en-US" sz="1600" b="0" kern="1200" dirty="0"/>
            <a:t>IEC 61508</a:t>
          </a:r>
        </a:p>
      </dsp:txBody>
      <dsp:txXfrm>
        <a:off x="683711" y="999819"/>
        <a:ext cx="3138619" cy="4140708"/>
      </dsp:txXfrm>
    </dsp:sp>
    <dsp:sp modelId="{2176E723-C718-4223-8B24-D116B4EF740A}">
      <dsp:nvSpPr>
        <dsp:cNvPr id="0" name=""/>
        <dsp:cNvSpPr/>
      </dsp:nvSpPr>
      <dsp:spPr>
        <a:xfrm>
          <a:off x="53600" y="168072"/>
          <a:ext cx="1260221" cy="1260221"/>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D306E-93F1-4B25-8EDE-E146684E7A7C}">
      <dsp:nvSpPr>
        <dsp:cNvPr id="0" name=""/>
        <dsp:cNvSpPr/>
      </dsp:nvSpPr>
      <dsp:spPr>
        <a:xfrm rot="16200000">
          <a:off x="2867870" y="2755117"/>
          <a:ext cx="4140708" cy="63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723" bIns="0" numCol="1" spcCol="1270" anchor="t" anchorCtr="0">
          <a:noAutofit/>
        </a:bodyPr>
        <a:lstStyle/>
        <a:p>
          <a:pPr marL="0" lvl="0" indent="0" algn="r" defTabSz="889000" rtl="0">
            <a:lnSpc>
              <a:spcPct val="90000"/>
            </a:lnSpc>
            <a:spcBef>
              <a:spcPct val="0"/>
            </a:spcBef>
            <a:spcAft>
              <a:spcPts val="0"/>
            </a:spcAft>
            <a:buNone/>
          </a:pPr>
          <a:r>
            <a:rPr lang="en-US" sz="2000" b="1" kern="1200" dirty="0"/>
            <a:t>Fluid Handling &amp; Containment </a:t>
          </a:r>
        </a:p>
      </dsp:txBody>
      <dsp:txXfrm>
        <a:off x="2867870" y="2755117"/>
        <a:ext cx="4140708" cy="630110"/>
      </dsp:txXfrm>
    </dsp:sp>
    <dsp:sp modelId="{C7FF3E34-EE1F-4A59-AC51-11F1A44C63AD}">
      <dsp:nvSpPr>
        <dsp:cNvPr id="0" name=""/>
        <dsp:cNvSpPr/>
      </dsp:nvSpPr>
      <dsp:spPr>
        <a:xfrm>
          <a:off x="5253279" y="999819"/>
          <a:ext cx="3138619" cy="41407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5723"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Piping</a:t>
          </a:r>
        </a:p>
        <a:p>
          <a:pPr marL="342900" lvl="2" indent="-171450" algn="l" defTabSz="800100">
            <a:lnSpc>
              <a:spcPct val="90000"/>
            </a:lnSpc>
            <a:spcBef>
              <a:spcPct val="0"/>
            </a:spcBef>
            <a:spcAft>
              <a:spcPct val="15000"/>
            </a:spcAft>
            <a:buChar char="•"/>
          </a:pPr>
          <a:r>
            <a:rPr lang="en-US" sz="1800" b="0" kern="1200" dirty="0"/>
            <a:t>ASME Codes for Power Piping, ASME B31 (all applicable parts) or CSA B51, B52, Z662</a:t>
          </a:r>
        </a:p>
        <a:p>
          <a:pPr marL="228600" lvl="1" indent="-228600" algn="l" defTabSz="889000">
            <a:lnSpc>
              <a:spcPct val="90000"/>
            </a:lnSpc>
            <a:spcBef>
              <a:spcPct val="0"/>
            </a:spcBef>
            <a:spcAft>
              <a:spcPct val="15000"/>
            </a:spcAft>
            <a:buChar char="•"/>
          </a:pPr>
          <a:r>
            <a:rPr lang="en-US" sz="2000" b="0" kern="1200" dirty="0"/>
            <a:t>Pressure Vessels</a:t>
          </a:r>
        </a:p>
        <a:p>
          <a:pPr marL="342900" lvl="2" indent="-171450" algn="l" defTabSz="800100">
            <a:lnSpc>
              <a:spcPct val="90000"/>
            </a:lnSpc>
            <a:spcBef>
              <a:spcPct val="0"/>
            </a:spcBef>
            <a:spcAft>
              <a:spcPct val="15000"/>
            </a:spcAft>
            <a:buChar char="•"/>
          </a:pPr>
          <a:r>
            <a:rPr lang="en-US" sz="1800" b="0" kern="1200" dirty="0"/>
            <a:t>ASME BPVC and CSA B51</a:t>
          </a:r>
        </a:p>
        <a:p>
          <a:pPr marL="228600" lvl="1" indent="-228600" algn="l" defTabSz="889000">
            <a:lnSpc>
              <a:spcPct val="90000"/>
            </a:lnSpc>
            <a:spcBef>
              <a:spcPct val="0"/>
            </a:spcBef>
            <a:spcAft>
              <a:spcPct val="15000"/>
            </a:spcAft>
            <a:buChar char="•"/>
          </a:pPr>
          <a:endParaRPr lang="en-US" sz="2000" b="0" kern="1200" dirty="0"/>
        </a:p>
      </dsp:txBody>
      <dsp:txXfrm>
        <a:off x="5253279" y="999819"/>
        <a:ext cx="3138619" cy="4140708"/>
      </dsp:txXfrm>
    </dsp:sp>
    <dsp:sp modelId="{23D88D16-AA60-4532-AB39-7638256CC2EF}">
      <dsp:nvSpPr>
        <dsp:cNvPr id="0" name=""/>
        <dsp:cNvSpPr/>
      </dsp:nvSpPr>
      <dsp:spPr>
        <a:xfrm>
          <a:off x="4623168" y="168072"/>
          <a:ext cx="1260221" cy="1260221"/>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B2B27-D846-4611-83D7-4552C6E88F4E}">
      <dsp:nvSpPr>
        <dsp:cNvPr id="0" name=""/>
        <dsp:cNvSpPr/>
      </dsp:nvSpPr>
      <dsp:spPr>
        <a:xfrm rot="16200000">
          <a:off x="-2007599" y="2992195"/>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rtl="0">
            <a:lnSpc>
              <a:spcPct val="90000"/>
            </a:lnSpc>
            <a:spcBef>
              <a:spcPct val="0"/>
            </a:spcBef>
            <a:spcAft>
              <a:spcPts val="0"/>
            </a:spcAft>
            <a:buNone/>
          </a:pPr>
          <a:r>
            <a:rPr lang="en-US" sz="2000" b="1" kern="1200" dirty="0"/>
            <a:t>Fluid Equipment</a:t>
          </a:r>
        </a:p>
      </dsp:txBody>
      <dsp:txXfrm>
        <a:off x="-2007599" y="2992195"/>
        <a:ext cx="4321668" cy="306470"/>
      </dsp:txXfrm>
    </dsp:sp>
    <dsp:sp modelId="{CD77BAD0-13E7-4666-8A50-69EDC39609DE}">
      <dsp:nvSpPr>
        <dsp:cNvPr id="0" name=""/>
        <dsp:cNvSpPr/>
      </dsp:nvSpPr>
      <dsp:spPr>
        <a:xfrm>
          <a:off x="283252" y="843839"/>
          <a:ext cx="1685996"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Piping: ASME Codes for Power Piping, ASME B31 (all applicable parts) or CSA B51, B52, Z662</a:t>
          </a:r>
        </a:p>
        <a:p>
          <a:pPr marL="171450" lvl="1" indent="-171450" algn="l" defTabSz="711200">
            <a:lnSpc>
              <a:spcPct val="90000"/>
            </a:lnSpc>
            <a:spcBef>
              <a:spcPct val="0"/>
            </a:spcBef>
            <a:spcAft>
              <a:spcPts val="0"/>
            </a:spcAft>
            <a:buChar char="•"/>
          </a:pPr>
          <a:r>
            <a:rPr lang="en-US" sz="1600" b="1" kern="1200" dirty="0"/>
            <a:t>Pressure Vessels: ASME BPVC and CSA B51</a:t>
          </a:r>
        </a:p>
      </dsp:txBody>
      <dsp:txXfrm>
        <a:off x="283252" y="843839"/>
        <a:ext cx="1685996" cy="4321668"/>
      </dsp:txXfrm>
    </dsp:sp>
    <dsp:sp modelId="{93B80B7B-50B4-4A91-8627-884BE40530AA}">
      <dsp:nvSpPr>
        <dsp:cNvPr id="0" name=""/>
        <dsp:cNvSpPr/>
      </dsp:nvSpPr>
      <dsp:spPr>
        <a:xfrm>
          <a:off x="65623" y="342410"/>
          <a:ext cx="680922" cy="741352"/>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CC9F2-C92C-435D-9FC1-2E286DCC9419}">
      <dsp:nvSpPr>
        <dsp:cNvPr id="0" name=""/>
        <dsp:cNvSpPr/>
      </dsp:nvSpPr>
      <dsp:spPr>
        <a:xfrm rot="16200000">
          <a:off x="431329" y="2993815"/>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a:lnSpc>
              <a:spcPct val="90000"/>
            </a:lnSpc>
            <a:spcBef>
              <a:spcPct val="0"/>
            </a:spcBef>
            <a:spcAft>
              <a:spcPts val="0"/>
            </a:spcAft>
            <a:buNone/>
          </a:pPr>
          <a:r>
            <a:rPr lang="en-US" sz="2000" b="1" kern="1200" dirty="0"/>
            <a:t>Hazardous Spill Containment</a:t>
          </a:r>
        </a:p>
      </dsp:txBody>
      <dsp:txXfrm>
        <a:off x="431329" y="2993815"/>
        <a:ext cx="4321668" cy="306470"/>
      </dsp:txXfrm>
    </dsp:sp>
    <dsp:sp modelId="{A5444A45-5E80-4BD4-AE6E-647D9DFFD620}">
      <dsp:nvSpPr>
        <dsp:cNvPr id="0" name=""/>
        <dsp:cNvSpPr/>
      </dsp:nvSpPr>
      <dsp:spPr>
        <a:xfrm>
          <a:off x="2832320" y="812312"/>
          <a:ext cx="1690316"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Vented Batteries or other types of batteries requiring maintenance of electrolyte or potential for spills.</a:t>
          </a:r>
        </a:p>
      </dsp:txBody>
      <dsp:txXfrm>
        <a:off x="2832320" y="812312"/>
        <a:ext cx="1690316" cy="4321668"/>
      </dsp:txXfrm>
    </dsp:sp>
    <dsp:sp modelId="{56C33465-F6A0-426B-AEB6-AEFCD1144465}">
      <dsp:nvSpPr>
        <dsp:cNvPr id="0" name=""/>
        <dsp:cNvSpPr/>
      </dsp:nvSpPr>
      <dsp:spPr>
        <a:xfrm>
          <a:off x="2358651" y="375092"/>
          <a:ext cx="773494" cy="678299"/>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3B86C-E614-4D65-8006-2C0E87E48171}">
      <dsp:nvSpPr>
        <dsp:cNvPr id="0" name=""/>
        <dsp:cNvSpPr/>
      </dsp:nvSpPr>
      <dsp:spPr>
        <a:xfrm rot="16200000">
          <a:off x="2770591" y="2854330"/>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a:lnSpc>
              <a:spcPct val="90000"/>
            </a:lnSpc>
            <a:spcBef>
              <a:spcPct val="0"/>
            </a:spcBef>
            <a:spcAft>
              <a:spcPts val="0"/>
            </a:spcAft>
            <a:buNone/>
          </a:pPr>
          <a:r>
            <a:rPr lang="en-US" sz="2000" b="1" kern="1200" dirty="0"/>
            <a:t>Containment of  Moving Parts</a:t>
          </a:r>
        </a:p>
      </dsp:txBody>
      <dsp:txXfrm>
        <a:off x="2770591" y="2854330"/>
        <a:ext cx="4321668" cy="306470"/>
      </dsp:txXfrm>
    </dsp:sp>
    <dsp:sp modelId="{1F4EE808-82FF-49C2-A2B7-78528F461613}">
      <dsp:nvSpPr>
        <dsp:cNvPr id="0" name=""/>
        <dsp:cNvSpPr/>
      </dsp:nvSpPr>
      <dsp:spPr>
        <a:xfrm>
          <a:off x="5212629" y="901184"/>
          <a:ext cx="1335104"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Contain loose or broken parts - evaluate through testing </a:t>
          </a:r>
        </a:p>
      </dsp:txBody>
      <dsp:txXfrm>
        <a:off x="5212629" y="901184"/>
        <a:ext cx="1335104" cy="4321668"/>
      </dsp:txXfrm>
    </dsp:sp>
    <dsp:sp modelId="{30D39FF6-35E1-440A-A01F-4D445F3DC8D2}">
      <dsp:nvSpPr>
        <dsp:cNvPr id="0" name=""/>
        <dsp:cNvSpPr/>
      </dsp:nvSpPr>
      <dsp:spPr>
        <a:xfrm>
          <a:off x="4743234" y="375092"/>
          <a:ext cx="747377" cy="681792"/>
        </a:xfrm>
        <a:prstGeom prst="rect">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8E4B5-EB6E-4C20-9F78-96A141D0C7B2}">
      <dsp:nvSpPr>
        <dsp:cNvPr id="0" name=""/>
        <dsp:cNvSpPr/>
      </dsp:nvSpPr>
      <dsp:spPr>
        <a:xfrm rot="16200000">
          <a:off x="4896830" y="2994988"/>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a:lnSpc>
              <a:spcPct val="90000"/>
            </a:lnSpc>
            <a:spcBef>
              <a:spcPct val="0"/>
            </a:spcBef>
            <a:spcAft>
              <a:spcPts val="0"/>
            </a:spcAft>
            <a:buNone/>
          </a:pPr>
          <a:r>
            <a:rPr lang="en-US" sz="2000" b="1" kern="1200" dirty="0"/>
            <a:t>Combustible Concentrations</a:t>
          </a:r>
        </a:p>
      </dsp:txBody>
      <dsp:txXfrm>
        <a:off x="4896830" y="2994988"/>
        <a:ext cx="4321668" cy="306470"/>
      </dsp:txXfrm>
    </dsp:sp>
    <dsp:sp modelId="{615707F0-C368-4092-B54C-1484F3D39D65}">
      <dsp:nvSpPr>
        <dsp:cNvPr id="0" name=""/>
        <dsp:cNvSpPr/>
      </dsp:nvSpPr>
      <dsp:spPr>
        <a:xfrm>
          <a:off x="7243622" y="837038"/>
          <a:ext cx="1526548"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Maintain concentra- tions at 25% LFL under maximum operating conditions</a:t>
          </a:r>
        </a:p>
        <a:p>
          <a:pPr marL="171450" lvl="1" indent="-171450" algn="l" defTabSz="711200">
            <a:lnSpc>
              <a:spcPct val="90000"/>
            </a:lnSpc>
            <a:spcBef>
              <a:spcPct val="0"/>
            </a:spcBef>
            <a:spcAft>
              <a:spcPts val="0"/>
            </a:spcAft>
            <a:buChar char="•"/>
          </a:pPr>
          <a:r>
            <a:rPr lang="en-US" sz="1600" b="1" kern="1200" dirty="0"/>
            <a:t>Shutdown upon failure of required ventilation</a:t>
          </a:r>
        </a:p>
        <a:p>
          <a:pPr marL="171450" lvl="1" indent="-171450" algn="l" defTabSz="711200">
            <a:lnSpc>
              <a:spcPct val="90000"/>
            </a:lnSpc>
            <a:spcBef>
              <a:spcPct val="0"/>
            </a:spcBef>
            <a:spcAft>
              <a:spcPts val="0"/>
            </a:spcAft>
            <a:buChar char="•"/>
          </a:pPr>
          <a:r>
            <a:rPr lang="en-US" sz="1600" b="1" kern="1200" dirty="0"/>
            <a:t>Maintain electrical compart-ments at positive pressure</a:t>
          </a:r>
        </a:p>
      </dsp:txBody>
      <dsp:txXfrm>
        <a:off x="7243622" y="837038"/>
        <a:ext cx="1526548" cy="4321668"/>
      </dsp:txXfrm>
    </dsp:sp>
    <dsp:sp modelId="{79686F8B-5A35-4381-9CBF-D29D66186011}">
      <dsp:nvSpPr>
        <dsp:cNvPr id="0" name=""/>
        <dsp:cNvSpPr/>
      </dsp:nvSpPr>
      <dsp:spPr>
        <a:xfrm>
          <a:off x="6905821" y="339192"/>
          <a:ext cx="610765" cy="727751"/>
        </a:xfrm>
        <a:prstGeom prst="rect">
          <a:avLst/>
        </a:prstGeom>
        <a:blipFill rotWithShape="1">
          <a:blip xmlns:r="http://schemas.openxmlformats.org/officeDocument/2006/relationships" r:embed="rId4"/>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8DED2-298C-4E58-90E6-DCA75FFEA8AA}">
      <dsp:nvSpPr>
        <dsp:cNvPr id="0" name=""/>
        <dsp:cNvSpPr/>
      </dsp:nvSpPr>
      <dsp:spPr>
        <a:xfrm rot="16200000">
          <a:off x="-1758941" y="2807171"/>
          <a:ext cx="4228622" cy="6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2011" bIns="0" numCol="1" spcCol="1270" anchor="t" anchorCtr="0">
          <a:noAutofit/>
        </a:bodyPr>
        <a:lstStyle/>
        <a:p>
          <a:pPr marL="0" lvl="0" indent="0" algn="r" defTabSz="889000" rtl="0">
            <a:lnSpc>
              <a:spcPct val="90000"/>
            </a:lnSpc>
            <a:spcBef>
              <a:spcPct val="0"/>
            </a:spcBef>
            <a:spcAft>
              <a:spcPts val="0"/>
            </a:spcAft>
            <a:buNone/>
          </a:pPr>
          <a:r>
            <a:rPr lang="en-US" sz="2000" b="1" kern="1200" dirty="0"/>
            <a:t>Fire detection &amp; suppression</a:t>
          </a:r>
        </a:p>
      </dsp:txBody>
      <dsp:txXfrm>
        <a:off x="-1758941" y="2807171"/>
        <a:ext cx="4228622" cy="603225"/>
      </dsp:txXfrm>
    </dsp:sp>
    <dsp:sp modelId="{9B24E83E-4E9F-4B2C-859F-B01BBDE524CD}">
      <dsp:nvSpPr>
        <dsp:cNvPr id="0" name=""/>
        <dsp:cNvSpPr/>
      </dsp:nvSpPr>
      <dsp:spPr>
        <a:xfrm>
          <a:off x="656982" y="994472"/>
          <a:ext cx="3004700" cy="422862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32011"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Conduct a fire risk assessment</a:t>
          </a:r>
        </a:p>
        <a:p>
          <a:pPr marL="171450" lvl="1" indent="-171450" algn="l" defTabSz="711200" rtl="0">
            <a:lnSpc>
              <a:spcPct val="90000"/>
            </a:lnSpc>
            <a:spcBef>
              <a:spcPct val="0"/>
            </a:spcBef>
            <a:spcAft>
              <a:spcPts val="0"/>
            </a:spcAft>
            <a:buChar char="•"/>
          </a:pPr>
          <a:r>
            <a:rPr lang="en-US" sz="1600" b="0" kern="1200" dirty="0"/>
            <a:t>If determined that fire detection and suppression is necessary</a:t>
          </a:r>
        </a:p>
        <a:p>
          <a:pPr marL="342900" lvl="2" indent="-171450" algn="l" defTabSz="711200" rtl="0">
            <a:lnSpc>
              <a:spcPct val="90000"/>
            </a:lnSpc>
            <a:spcBef>
              <a:spcPct val="0"/>
            </a:spcBef>
            <a:spcAft>
              <a:spcPts val="0"/>
            </a:spcAft>
            <a:buChar char="•"/>
          </a:pPr>
          <a:r>
            <a:rPr lang="en-US" sz="1600" b="0" kern="1200" dirty="0"/>
            <a:t>Install in accordance with technology and local codes where equipment is to be sited</a:t>
          </a:r>
        </a:p>
        <a:p>
          <a:pPr marL="342900" lvl="2" indent="-171450" algn="l" defTabSz="711200" rtl="0">
            <a:lnSpc>
              <a:spcPct val="90000"/>
            </a:lnSpc>
            <a:spcBef>
              <a:spcPct val="0"/>
            </a:spcBef>
            <a:spcAft>
              <a:spcPts val="0"/>
            </a:spcAft>
            <a:buChar char="•"/>
          </a:pPr>
          <a:r>
            <a:rPr lang="en-US" sz="1600" b="0" kern="1200" dirty="0"/>
            <a:t>If not part of ESS, include guidance in installation manual for suitable fire detection and suppression system to be in stalled</a:t>
          </a:r>
          <a:r>
            <a:rPr lang="en-US" sz="1800" b="0" kern="1200" dirty="0"/>
            <a:t>.</a:t>
          </a:r>
        </a:p>
      </dsp:txBody>
      <dsp:txXfrm>
        <a:off x="656982" y="994472"/>
        <a:ext cx="3004700" cy="4228622"/>
      </dsp:txXfrm>
    </dsp:sp>
    <dsp:sp modelId="{A1690189-7172-4B78-8EA7-5094D7C0475E}">
      <dsp:nvSpPr>
        <dsp:cNvPr id="0" name=""/>
        <dsp:cNvSpPr/>
      </dsp:nvSpPr>
      <dsp:spPr>
        <a:xfrm>
          <a:off x="53757" y="198215"/>
          <a:ext cx="1206450" cy="1206450"/>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E793D-F315-42E6-99F1-187136C79069}">
      <dsp:nvSpPr>
        <dsp:cNvPr id="0" name=""/>
        <dsp:cNvSpPr/>
      </dsp:nvSpPr>
      <dsp:spPr>
        <a:xfrm rot="16200000">
          <a:off x="2611668" y="2807171"/>
          <a:ext cx="4228622" cy="6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2011" bIns="0" numCol="1" spcCol="1270" anchor="t" anchorCtr="0">
          <a:noAutofit/>
        </a:bodyPr>
        <a:lstStyle/>
        <a:p>
          <a:pPr marL="0" lvl="0" indent="0" algn="r" defTabSz="889000" rtl="0">
            <a:lnSpc>
              <a:spcPct val="90000"/>
            </a:lnSpc>
            <a:spcBef>
              <a:spcPct val="0"/>
            </a:spcBef>
            <a:spcAft>
              <a:spcPts val="0"/>
            </a:spcAft>
            <a:buNone/>
          </a:pPr>
          <a:r>
            <a:rPr lang="en-US" sz="2000" b="1" kern="1200" dirty="0"/>
            <a:t>Markings</a:t>
          </a:r>
        </a:p>
      </dsp:txBody>
      <dsp:txXfrm>
        <a:off x="2611668" y="2807171"/>
        <a:ext cx="4228622" cy="603225"/>
      </dsp:txXfrm>
    </dsp:sp>
    <dsp:sp modelId="{D889A552-F708-4F6E-9137-2CABCB6B582B}">
      <dsp:nvSpPr>
        <dsp:cNvPr id="0" name=""/>
        <dsp:cNvSpPr/>
      </dsp:nvSpPr>
      <dsp:spPr>
        <a:xfrm>
          <a:off x="4884043" y="994472"/>
          <a:ext cx="3291799" cy="422862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32011"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Nameplate markings</a:t>
          </a:r>
        </a:p>
        <a:p>
          <a:pPr marL="342900" lvl="2" indent="-171450" algn="l" defTabSz="711200" rtl="0">
            <a:lnSpc>
              <a:spcPct val="90000"/>
            </a:lnSpc>
            <a:spcBef>
              <a:spcPct val="0"/>
            </a:spcBef>
            <a:spcAft>
              <a:spcPts val="0"/>
            </a:spcAft>
            <a:buChar char="•"/>
          </a:pPr>
          <a:r>
            <a:rPr lang="en-US" sz="1600" b="0" kern="1200" dirty="0"/>
            <a:t>Current, Voltage and Power (output and input)</a:t>
          </a:r>
        </a:p>
        <a:p>
          <a:pPr marL="342900" lvl="2" indent="-171450" algn="l" defTabSz="711200" rtl="0">
            <a:lnSpc>
              <a:spcPct val="90000"/>
            </a:lnSpc>
            <a:spcBef>
              <a:spcPct val="0"/>
            </a:spcBef>
            <a:spcAft>
              <a:spcPts val="0"/>
            </a:spcAft>
            <a:buChar char="•"/>
          </a:pPr>
          <a:r>
            <a:rPr lang="en-US" sz="1600" b="0" kern="1200" dirty="0"/>
            <a:t>Energy output</a:t>
          </a:r>
        </a:p>
        <a:p>
          <a:pPr marL="342900" lvl="2" indent="-171450" algn="l" defTabSz="711200" rtl="0">
            <a:lnSpc>
              <a:spcPct val="90000"/>
            </a:lnSpc>
            <a:spcBef>
              <a:spcPct val="0"/>
            </a:spcBef>
            <a:spcAft>
              <a:spcPts val="0"/>
            </a:spcAft>
            <a:buChar char="•"/>
          </a:pPr>
          <a:r>
            <a:rPr lang="en-US" sz="1600" b="0" kern="1200" dirty="0"/>
            <a:t>No. of phases and frequency</a:t>
          </a:r>
        </a:p>
        <a:p>
          <a:pPr marL="342900" lvl="2" indent="-171450" algn="l" defTabSz="711200" rtl="0">
            <a:lnSpc>
              <a:spcPct val="90000"/>
            </a:lnSpc>
            <a:spcBef>
              <a:spcPct val="0"/>
            </a:spcBef>
            <a:spcAft>
              <a:spcPts val="0"/>
            </a:spcAft>
            <a:buChar char="•"/>
          </a:pPr>
          <a:r>
            <a:rPr lang="en-US" sz="1600" b="0" kern="1200" dirty="0"/>
            <a:t>Duty cycle (if applicable),</a:t>
          </a:r>
        </a:p>
        <a:p>
          <a:pPr marL="342900" lvl="2" indent="-171450" algn="l" defTabSz="711200" rtl="0">
            <a:lnSpc>
              <a:spcPct val="90000"/>
            </a:lnSpc>
            <a:spcBef>
              <a:spcPct val="0"/>
            </a:spcBef>
            <a:spcAft>
              <a:spcPts val="0"/>
            </a:spcAft>
            <a:buChar char="•"/>
          </a:pPr>
          <a:r>
            <a:rPr lang="en-US" sz="1600" b="0" kern="1200" dirty="0"/>
            <a:t>Ambient temperature range, </a:t>
          </a:r>
        </a:p>
        <a:p>
          <a:pPr marL="342900" lvl="2" indent="-171450" algn="l" defTabSz="711200" rtl="0">
            <a:lnSpc>
              <a:spcPct val="90000"/>
            </a:lnSpc>
            <a:spcBef>
              <a:spcPct val="0"/>
            </a:spcBef>
            <a:spcAft>
              <a:spcPts val="0"/>
            </a:spcAft>
            <a:buChar char="•"/>
          </a:pPr>
          <a:r>
            <a:rPr lang="en-US" sz="1600" b="0" kern="1200" dirty="0"/>
            <a:t>Maximum short circuit current</a:t>
          </a:r>
        </a:p>
        <a:p>
          <a:pPr marL="342900" lvl="2" indent="-171450" algn="l" defTabSz="711200" rtl="0">
            <a:lnSpc>
              <a:spcPct val="90000"/>
            </a:lnSpc>
            <a:spcBef>
              <a:spcPct val="0"/>
            </a:spcBef>
            <a:spcAft>
              <a:spcPts val="0"/>
            </a:spcAft>
            <a:buChar char="•"/>
          </a:pPr>
          <a:r>
            <a:rPr lang="en-US" sz="1600" b="0" kern="1200" dirty="0"/>
            <a:t>Special environmental ratings</a:t>
          </a:r>
        </a:p>
        <a:p>
          <a:pPr marL="342900" lvl="2" indent="-171450" algn="l" defTabSz="711200" rtl="0">
            <a:lnSpc>
              <a:spcPct val="90000"/>
            </a:lnSpc>
            <a:spcBef>
              <a:spcPct val="0"/>
            </a:spcBef>
            <a:spcAft>
              <a:spcPts val="0"/>
            </a:spcAft>
            <a:buChar char="•"/>
          </a:pPr>
          <a:r>
            <a:rPr lang="en-US" sz="1600" b="0" kern="1200" dirty="0"/>
            <a:t>Dimensions and weight</a:t>
          </a:r>
        </a:p>
        <a:p>
          <a:pPr marL="171450" lvl="1" indent="-171450" algn="l" defTabSz="711200" rtl="0">
            <a:lnSpc>
              <a:spcPct val="90000"/>
            </a:lnSpc>
            <a:spcBef>
              <a:spcPct val="0"/>
            </a:spcBef>
            <a:spcAft>
              <a:spcPts val="0"/>
            </a:spcAft>
            <a:buChar char="•"/>
          </a:pPr>
          <a:r>
            <a:rPr lang="en-US" sz="1600" b="0" kern="1200" dirty="0"/>
            <a:t>Grounding symbols where necessary</a:t>
          </a:r>
        </a:p>
        <a:p>
          <a:pPr marL="171450" lvl="1" indent="-171450" algn="l" defTabSz="711200" rtl="0">
            <a:lnSpc>
              <a:spcPct val="90000"/>
            </a:lnSpc>
            <a:spcBef>
              <a:spcPct val="0"/>
            </a:spcBef>
            <a:spcAft>
              <a:spcPts val="0"/>
            </a:spcAft>
            <a:buChar char="•"/>
          </a:pPr>
          <a:r>
            <a:rPr lang="en-US" sz="1600" b="0" kern="1200" dirty="0"/>
            <a:t>Hazardous voltage and arc fault warning labels</a:t>
          </a:r>
        </a:p>
        <a:p>
          <a:pPr marL="171450" lvl="1" indent="-171450" algn="l" defTabSz="711200" rtl="0">
            <a:lnSpc>
              <a:spcPct val="90000"/>
            </a:lnSpc>
            <a:spcBef>
              <a:spcPct val="0"/>
            </a:spcBef>
            <a:spcAft>
              <a:spcPts val="0"/>
            </a:spcAft>
            <a:buChar char="•"/>
          </a:pPr>
          <a:r>
            <a:rPr lang="en-US" sz="1600" b="0" kern="1200" dirty="0"/>
            <a:t>Warning to read all safety instructions and labels</a:t>
          </a:r>
        </a:p>
      </dsp:txBody>
      <dsp:txXfrm>
        <a:off x="4884043" y="994472"/>
        <a:ext cx="3291799" cy="4228622"/>
      </dsp:txXfrm>
    </dsp:sp>
    <dsp:sp modelId="{99717A79-C21F-4956-870A-B91A8A725771}">
      <dsp:nvSpPr>
        <dsp:cNvPr id="0" name=""/>
        <dsp:cNvSpPr/>
      </dsp:nvSpPr>
      <dsp:spPr>
        <a:xfrm>
          <a:off x="4424367" y="198215"/>
          <a:ext cx="1206450" cy="1206450"/>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3B5A-9D31-4CED-B6DE-DC70637364E6}">
      <dsp:nvSpPr>
        <dsp:cNvPr id="0" name=""/>
        <dsp:cNvSpPr/>
      </dsp:nvSpPr>
      <dsp:spPr>
        <a:xfrm rot="16200000">
          <a:off x="-1802537" y="2597619"/>
          <a:ext cx="4225793" cy="38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809" bIns="0" numCol="1" spcCol="1270" anchor="t" anchorCtr="0">
          <a:noAutofit/>
        </a:bodyPr>
        <a:lstStyle/>
        <a:p>
          <a:pPr marL="0" lvl="0" indent="0" algn="r" defTabSz="800100" rtl="0">
            <a:lnSpc>
              <a:spcPct val="90000"/>
            </a:lnSpc>
            <a:spcBef>
              <a:spcPct val="0"/>
            </a:spcBef>
            <a:spcAft>
              <a:spcPts val="0"/>
            </a:spcAft>
            <a:buNone/>
          </a:pPr>
          <a:r>
            <a:rPr lang="en-US" sz="1800" b="1" kern="1200" dirty="0"/>
            <a:t>General Instructions</a:t>
          </a:r>
        </a:p>
      </dsp:txBody>
      <dsp:txXfrm>
        <a:off x="-1802537" y="2597619"/>
        <a:ext cx="4225793" cy="389831"/>
      </dsp:txXfrm>
    </dsp:sp>
    <dsp:sp modelId="{803D9512-4C05-445F-BE1F-97DFE6B46014}">
      <dsp:nvSpPr>
        <dsp:cNvPr id="0" name=""/>
        <dsp:cNvSpPr/>
      </dsp:nvSpPr>
      <dsp:spPr>
        <a:xfrm>
          <a:off x="383758" y="593706"/>
          <a:ext cx="2184804" cy="439765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809"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Instructions for installation, operation and maintenance</a:t>
          </a:r>
        </a:p>
        <a:p>
          <a:pPr marL="171450" lvl="1" indent="-171450" algn="l" defTabSz="711200" rtl="0">
            <a:lnSpc>
              <a:spcPct val="90000"/>
            </a:lnSpc>
            <a:spcBef>
              <a:spcPct val="0"/>
            </a:spcBef>
            <a:spcAft>
              <a:spcPts val="0"/>
            </a:spcAft>
            <a:buChar char="•"/>
          </a:pPr>
          <a:r>
            <a:rPr lang="en-US" sz="1600" b="0" kern="1200" dirty="0"/>
            <a:t>In accordance with the Technical Documentation section, Section 17 of the Electrical Standard for Industrial Machinery, NFPA 79 </a:t>
          </a:r>
        </a:p>
        <a:p>
          <a:pPr marL="171450" lvl="1" indent="-171450" algn="l" defTabSz="711200" rtl="0">
            <a:lnSpc>
              <a:spcPct val="90000"/>
            </a:lnSpc>
            <a:spcBef>
              <a:spcPct val="0"/>
            </a:spcBef>
            <a:spcAft>
              <a:spcPts val="0"/>
            </a:spcAft>
            <a:buChar char="•"/>
          </a:pPr>
          <a:r>
            <a:rPr lang="en-US" sz="1600" b="0" kern="1200" dirty="0"/>
            <a:t>Warning marking information</a:t>
          </a:r>
          <a:endParaRPr lang="en-US" sz="1600" b="1" kern="1200" dirty="0"/>
        </a:p>
        <a:p>
          <a:pPr marL="171450" lvl="1" indent="-171450" algn="l" defTabSz="711200" rtl="0">
            <a:lnSpc>
              <a:spcPct val="90000"/>
            </a:lnSpc>
            <a:spcBef>
              <a:spcPct val="0"/>
            </a:spcBef>
            <a:spcAft>
              <a:spcPts val="0"/>
            </a:spcAft>
            <a:buChar char="•"/>
          </a:pPr>
          <a:r>
            <a:rPr lang="en-US" sz="1600" b="0" kern="1200" dirty="0"/>
            <a:t>System Specifications</a:t>
          </a:r>
          <a:endParaRPr lang="en-US" sz="1600" b="1" kern="1200" dirty="0"/>
        </a:p>
      </dsp:txBody>
      <dsp:txXfrm>
        <a:off x="383758" y="593706"/>
        <a:ext cx="2184804" cy="4397656"/>
      </dsp:txXfrm>
    </dsp:sp>
    <dsp:sp modelId="{B9B7ABE6-6D26-41E6-AC53-1324EE0F1EA5}">
      <dsp:nvSpPr>
        <dsp:cNvPr id="0" name=""/>
        <dsp:cNvSpPr/>
      </dsp:nvSpPr>
      <dsp:spPr>
        <a:xfrm>
          <a:off x="126179" y="68421"/>
          <a:ext cx="779662" cy="779662"/>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86727-BADF-4CC9-9B4F-F1E515FC729E}">
      <dsp:nvSpPr>
        <dsp:cNvPr id="0" name=""/>
        <dsp:cNvSpPr/>
      </dsp:nvSpPr>
      <dsp:spPr>
        <a:xfrm rot="16200000">
          <a:off x="1146923" y="2597619"/>
          <a:ext cx="4225793" cy="38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809" bIns="0" numCol="1" spcCol="1270" anchor="t" anchorCtr="0">
          <a:noAutofit/>
        </a:bodyPr>
        <a:lstStyle/>
        <a:p>
          <a:pPr marL="0" lvl="0" indent="0" algn="r" defTabSz="800100" rtl="0">
            <a:lnSpc>
              <a:spcPct val="90000"/>
            </a:lnSpc>
            <a:spcBef>
              <a:spcPct val="0"/>
            </a:spcBef>
            <a:spcAft>
              <a:spcPts val="0"/>
            </a:spcAft>
            <a:buNone/>
          </a:pPr>
          <a:r>
            <a:rPr lang="en-US" sz="1800" b="1" kern="1200" dirty="0"/>
            <a:t>Installation Instructions</a:t>
          </a:r>
          <a:endParaRPr lang="en-US" sz="2000" b="1" kern="1200" dirty="0"/>
        </a:p>
      </dsp:txBody>
      <dsp:txXfrm>
        <a:off x="1146923" y="2597619"/>
        <a:ext cx="4225793" cy="389831"/>
      </dsp:txXfrm>
    </dsp:sp>
    <dsp:sp modelId="{25778440-6FE9-485D-B5B4-182D9295A520}">
      <dsp:nvSpPr>
        <dsp:cNvPr id="0" name=""/>
        <dsp:cNvSpPr/>
      </dsp:nvSpPr>
      <dsp:spPr>
        <a:xfrm>
          <a:off x="3345637" y="466341"/>
          <a:ext cx="2561838" cy="465238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809"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All information necessary for the installation and commissions of ESS including fuel, electrical and fluid connections, communications, special environmental considerations, and equipment needed to install the ESS.</a:t>
          </a:r>
          <a:endParaRPr lang="en-US" sz="1600" b="1" kern="1200" dirty="0"/>
        </a:p>
        <a:p>
          <a:pPr marL="171450" lvl="1" indent="-171450" algn="l" defTabSz="711200" rtl="0">
            <a:lnSpc>
              <a:spcPct val="90000"/>
            </a:lnSpc>
            <a:spcBef>
              <a:spcPct val="0"/>
            </a:spcBef>
            <a:spcAft>
              <a:spcPts val="0"/>
            </a:spcAft>
            <a:buChar char="•"/>
          </a:pPr>
          <a:r>
            <a:rPr lang="en-US" sz="1600" b="0" kern="1200" dirty="0"/>
            <a:t>Restricted access locations information</a:t>
          </a:r>
          <a:endParaRPr lang="en-US" sz="1600" b="1" kern="1200" dirty="0"/>
        </a:p>
        <a:p>
          <a:pPr marL="171450" lvl="1" indent="-171450" algn="l" defTabSz="711200" rtl="0">
            <a:lnSpc>
              <a:spcPct val="90000"/>
            </a:lnSpc>
            <a:spcBef>
              <a:spcPct val="0"/>
            </a:spcBef>
            <a:spcAft>
              <a:spcPts val="0"/>
            </a:spcAft>
            <a:buChar char="•"/>
          </a:pPr>
          <a:r>
            <a:rPr lang="en-US" sz="1600" b="0" kern="1200" dirty="0"/>
            <a:t>Eye wash stations if flow batteries, etc.</a:t>
          </a:r>
        </a:p>
        <a:p>
          <a:pPr marL="171450" lvl="1" indent="-171450" algn="l" defTabSz="711200" rtl="0">
            <a:lnSpc>
              <a:spcPct val="90000"/>
            </a:lnSpc>
            <a:spcBef>
              <a:spcPct val="0"/>
            </a:spcBef>
            <a:spcAft>
              <a:spcPts val="0"/>
            </a:spcAft>
            <a:buChar char="•"/>
          </a:pPr>
          <a:r>
            <a:rPr lang="en-US" sz="1600" b="0" kern="1200" dirty="0"/>
            <a:t>Installation instructions per code criteria</a:t>
          </a:r>
          <a:endParaRPr lang="en-US" sz="1600" b="1" kern="1200" dirty="0"/>
        </a:p>
        <a:p>
          <a:pPr marL="171450" lvl="1" indent="-171450" algn="l" defTabSz="711200" rtl="0">
            <a:lnSpc>
              <a:spcPct val="90000"/>
            </a:lnSpc>
            <a:spcBef>
              <a:spcPct val="0"/>
            </a:spcBef>
            <a:spcAft>
              <a:spcPts val="0"/>
            </a:spcAft>
            <a:buChar char="•"/>
          </a:pPr>
          <a:r>
            <a:rPr lang="en-US" sz="1600" b="0" kern="1200" dirty="0"/>
            <a:t>Special handling procedures during installation</a:t>
          </a:r>
          <a:endParaRPr lang="en-US" sz="1600" b="1" kern="1200" dirty="0"/>
        </a:p>
      </dsp:txBody>
      <dsp:txXfrm>
        <a:off x="3345637" y="466341"/>
        <a:ext cx="2561838" cy="4652387"/>
      </dsp:txXfrm>
    </dsp:sp>
    <dsp:sp modelId="{ED42D3F2-0655-4824-9A44-A8414A8F2B4F}">
      <dsp:nvSpPr>
        <dsp:cNvPr id="0" name=""/>
        <dsp:cNvSpPr/>
      </dsp:nvSpPr>
      <dsp:spPr>
        <a:xfrm>
          <a:off x="2948571" y="0"/>
          <a:ext cx="779662" cy="779662"/>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E0002-B144-4DF0-BA3C-A566A315F143}">
      <dsp:nvSpPr>
        <dsp:cNvPr id="0" name=""/>
        <dsp:cNvSpPr/>
      </dsp:nvSpPr>
      <dsp:spPr>
        <a:xfrm rot="16200000">
          <a:off x="3899807" y="2759129"/>
          <a:ext cx="4920175" cy="38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809" bIns="0" numCol="1" spcCol="1270" anchor="t" anchorCtr="0">
          <a:noAutofit/>
        </a:bodyPr>
        <a:lstStyle/>
        <a:p>
          <a:pPr marL="0" lvl="0" indent="0" algn="r" defTabSz="800100" rtl="0">
            <a:lnSpc>
              <a:spcPct val="90000"/>
            </a:lnSpc>
            <a:spcBef>
              <a:spcPct val="0"/>
            </a:spcBef>
            <a:spcAft>
              <a:spcPts val="0"/>
            </a:spcAft>
            <a:buNone/>
          </a:pPr>
          <a:r>
            <a:rPr lang="en-US" sz="1800" b="1" kern="1200" dirty="0"/>
            <a:t>Operating &amp; Maintenance Instructions</a:t>
          </a:r>
          <a:endParaRPr lang="en-US" sz="2000" b="1" kern="1200" dirty="0"/>
        </a:p>
      </dsp:txBody>
      <dsp:txXfrm>
        <a:off x="3899807" y="2759129"/>
        <a:ext cx="4920175" cy="389831"/>
      </dsp:txXfrm>
    </dsp:sp>
    <dsp:sp modelId="{3A865E52-96B9-4A4B-B4B7-137255C57944}">
      <dsp:nvSpPr>
        <dsp:cNvPr id="0" name=""/>
        <dsp:cNvSpPr/>
      </dsp:nvSpPr>
      <dsp:spPr>
        <a:xfrm>
          <a:off x="6479645" y="679638"/>
          <a:ext cx="2167911" cy="42257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809"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Routine service information</a:t>
          </a:r>
          <a:endParaRPr lang="en-US" sz="1600" b="1" kern="1200" dirty="0"/>
        </a:p>
        <a:p>
          <a:pPr marL="171450" lvl="1" indent="-171450" algn="l" defTabSz="711200" rtl="0">
            <a:lnSpc>
              <a:spcPct val="90000"/>
            </a:lnSpc>
            <a:spcBef>
              <a:spcPct val="0"/>
            </a:spcBef>
            <a:spcAft>
              <a:spcPts val="0"/>
            </a:spcAft>
            <a:buChar char="•"/>
          </a:pPr>
          <a:r>
            <a:rPr lang="en-US" sz="1600" b="0" kern="1200" dirty="0"/>
            <a:t>Maintenance instruction for service personnel and minor routine instructions for operators</a:t>
          </a:r>
        </a:p>
        <a:p>
          <a:pPr marL="171450" lvl="1" indent="-171450" algn="l" defTabSz="711200" rtl="0">
            <a:lnSpc>
              <a:spcPct val="90000"/>
            </a:lnSpc>
            <a:spcBef>
              <a:spcPct val="0"/>
            </a:spcBef>
            <a:spcAft>
              <a:spcPts val="0"/>
            </a:spcAft>
            <a:buChar char="•"/>
          </a:pPr>
          <a:r>
            <a:rPr lang="en-US" sz="1600" b="0" kern="1200" dirty="0"/>
            <a:t>Decommissioning instructions and instructions on disposal of waste materials</a:t>
          </a:r>
        </a:p>
        <a:p>
          <a:pPr marL="171450" lvl="1" indent="-171450" algn="l" defTabSz="711200" rtl="0">
            <a:lnSpc>
              <a:spcPct val="90000"/>
            </a:lnSpc>
            <a:spcBef>
              <a:spcPct val="0"/>
            </a:spcBef>
            <a:spcAft>
              <a:spcPts val="0"/>
            </a:spcAft>
            <a:buChar char="•"/>
          </a:pPr>
          <a:endParaRPr lang="en-US" sz="1600" b="0" kern="1200" dirty="0"/>
        </a:p>
      </dsp:txBody>
      <dsp:txXfrm>
        <a:off x="6479645" y="679638"/>
        <a:ext cx="2167911" cy="4225793"/>
      </dsp:txXfrm>
    </dsp:sp>
    <dsp:sp modelId="{2B2D0511-6FD7-49D5-B3F1-A138C92E45D5}">
      <dsp:nvSpPr>
        <dsp:cNvPr id="0" name=""/>
        <dsp:cNvSpPr/>
      </dsp:nvSpPr>
      <dsp:spPr>
        <a:xfrm>
          <a:off x="6293823" y="0"/>
          <a:ext cx="779662" cy="779662"/>
        </a:xfrm>
        <a:prstGeom prst="rect">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9388B-FF7A-4DD5-8B70-FAB0982F4B44}">
      <dsp:nvSpPr>
        <dsp:cNvPr id="0" name=""/>
        <dsp:cNvSpPr/>
      </dsp:nvSpPr>
      <dsp:spPr>
        <a:xfrm>
          <a:off x="65332" y="1731260"/>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D936E-FDC8-4504-B3EA-EAD9CFF3A62C}">
      <dsp:nvSpPr>
        <dsp:cNvPr id="0" name=""/>
        <dsp:cNvSpPr/>
      </dsp:nvSpPr>
      <dsp:spPr>
        <a:xfrm>
          <a:off x="99409" y="2525976"/>
          <a:ext cx="1427111" cy="124027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5D508-C896-44A8-9966-A2661CD32A42}">
      <dsp:nvSpPr>
        <dsp:cNvPr id="0" name=""/>
        <dsp:cNvSpPr/>
      </dsp:nvSpPr>
      <dsp:spPr>
        <a:xfrm>
          <a:off x="134874" y="3212958"/>
          <a:ext cx="1316705" cy="1293478"/>
        </a:xfrm>
        <a:prstGeom prst="rect">
          <a:avLst/>
        </a:prstGeom>
        <a:noFill/>
        <a:ln>
          <a:noFill/>
        </a:ln>
        <a:effectLst/>
      </dsp:spPr>
      <dsp:style>
        <a:lnRef idx="0">
          <a:scrgbClr r="0" g="0" b="0"/>
        </a:lnRef>
        <a:fillRef idx="0">
          <a:scrgbClr r="0" g="0" b="0"/>
        </a:fillRef>
        <a:effectRef idx="0">
          <a:scrgbClr r="0" g="0" b="0"/>
        </a:effectRef>
        <a:fontRef idx="minor"/>
      </dsp:style>
    </dsp:sp>
    <dsp:sp modelId="{7284C0B2-C5E6-44D0-8866-F86B5A3B2E42}">
      <dsp:nvSpPr>
        <dsp:cNvPr id="0" name=""/>
        <dsp:cNvSpPr/>
      </dsp:nvSpPr>
      <dsp:spPr>
        <a:xfrm>
          <a:off x="2529" y="736322"/>
          <a:ext cx="1516444" cy="17117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en-US" sz="1800" kern="1200" dirty="0"/>
            <a:t> </a:t>
          </a:r>
          <a:r>
            <a:rPr lang="en-US" sz="2400" b="1" kern="1200" dirty="0"/>
            <a:t>EES system tech-nology tests</a:t>
          </a:r>
        </a:p>
      </dsp:txBody>
      <dsp:txXfrm>
        <a:off x="2529" y="736322"/>
        <a:ext cx="1516444" cy="1711709"/>
      </dsp:txXfrm>
    </dsp:sp>
    <dsp:sp modelId="{8847A981-098A-4542-A757-081BFAC11986}">
      <dsp:nvSpPr>
        <dsp:cNvPr id="0" name=""/>
        <dsp:cNvSpPr/>
      </dsp:nvSpPr>
      <dsp:spPr>
        <a:xfrm>
          <a:off x="1773010" y="1203283"/>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3AA5D-AC05-4DF4-9C16-B6ACC65B44E7}">
      <dsp:nvSpPr>
        <dsp:cNvPr id="0" name=""/>
        <dsp:cNvSpPr/>
      </dsp:nvSpPr>
      <dsp:spPr>
        <a:xfrm>
          <a:off x="1780969" y="1452814"/>
          <a:ext cx="1416670" cy="112657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DC9EE-8CDD-4188-BD0F-1A894FDE54CA}">
      <dsp:nvSpPr>
        <dsp:cNvPr id="0" name=""/>
        <dsp:cNvSpPr/>
      </dsp:nvSpPr>
      <dsp:spPr>
        <a:xfrm>
          <a:off x="1806546" y="2632492"/>
          <a:ext cx="1478015"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Normal operations</a:t>
          </a:r>
        </a:p>
        <a:p>
          <a:pPr marL="171450" lvl="1" indent="-171450" algn="l" defTabSz="711200" rtl="0">
            <a:lnSpc>
              <a:spcPct val="90000"/>
            </a:lnSpc>
            <a:spcBef>
              <a:spcPct val="0"/>
            </a:spcBef>
            <a:spcAft>
              <a:spcPts val="0"/>
            </a:spcAft>
            <a:buChar char="•"/>
          </a:pPr>
          <a:r>
            <a:rPr lang="en-US" sz="1600" b="0" kern="1200" dirty="0"/>
            <a:t>Dielectric voltage withstand</a:t>
          </a:r>
        </a:p>
        <a:p>
          <a:pPr marL="171450" lvl="1" indent="-171450" algn="l" defTabSz="711200" rtl="0">
            <a:lnSpc>
              <a:spcPct val="90000"/>
            </a:lnSpc>
            <a:spcBef>
              <a:spcPct val="0"/>
            </a:spcBef>
            <a:spcAft>
              <a:spcPts val="0"/>
            </a:spcAft>
            <a:buChar char="•"/>
          </a:pPr>
          <a:r>
            <a:rPr lang="en-US" sz="1600" b="0" kern="1200" dirty="0"/>
            <a:t>Impulse</a:t>
          </a:r>
        </a:p>
        <a:p>
          <a:pPr marL="171450" lvl="1" indent="-171450" algn="l" defTabSz="711200" rtl="0">
            <a:lnSpc>
              <a:spcPct val="90000"/>
            </a:lnSpc>
            <a:spcBef>
              <a:spcPct val="0"/>
            </a:spcBef>
            <a:spcAft>
              <a:spcPts val="0"/>
            </a:spcAft>
            <a:buChar char="•"/>
          </a:pPr>
          <a:r>
            <a:rPr lang="en-US" sz="1600" b="0" kern="1200" dirty="0"/>
            <a:t>Equipment grounding and bonding</a:t>
          </a:r>
        </a:p>
        <a:p>
          <a:pPr marL="171450" lvl="1" indent="-171450" algn="l" defTabSz="711200" rtl="0">
            <a:lnSpc>
              <a:spcPct val="90000"/>
            </a:lnSpc>
            <a:spcBef>
              <a:spcPct val="0"/>
            </a:spcBef>
            <a:spcAft>
              <a:spcPts val="0"/>
            </a:spcAft>
            <a:buChar char="•"/>
          </a:pPr>
          <a:r>
            <a:rPr lang="en-US" sz="1600" b="0" kern="1200" dirty="0"/>
            <a:t>Insulation resistance</a:t>
          </a:r>
        </a:p>
      </dsp:txBody>
      <dsp:txXfrm>
        <a:off x="1806546" y="2632492"/>
        <a:ext cx="1478015" cy="1293478"/>
      </dsp:txXfrm>
    </dsp:sp>
    <dsp:sp modelId="{E2A97F63-C796-430C-96F4-150094199BCB}">
      <dsp:nvSpPr>
        <dsp:cNvPr id="0" name=""/>
        <dsp:cNvSpPr/>
      </dsp:nvSpPr>
      <dsp:spPr>
        <a:xfrm>
          <a:off x="1773010" y="736322"/>
          <a:ext cx="1390837" cy="6557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Electric tests</a:t>
          </a:r>
        </a:p>
      </dsp:txBody>
      <dsp:txXfrm>
        <a:off x="1773010" y="736322"/>
        <a:ext cx="1390837" cy="655754"/>
      </dsp:txXfrm>
    </dsp:sp>
    <dsp:sp modelId="{470B46D6-A05C-4AFA-88A9-96A6BE8B6363}">
      <dsp:nvSpPr>
        <dsp:cNvPr id="0" name=""/>
        <dsp:cNvSpPr/>
      </dsp:nvSpPr>
      <dsp:spPr>
        <a:xfrm>
          <a:off x="3504443" y="1280753"/>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3F542-5D5B-4E74-A961-BE10AE7AD595}">
      <dsp:nvSpPr>
        <dsp:cNvPr id="0" name=""/>
        <dsp:cNvSpPr/>
      </dsp:nvSpPr>
      <dsp:spPr>
        <a:xfrm>
          <a:off x="3520303" y="1556819"/>
          <a:ext cx="1485507" cy="112657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F731F-5D8E-4CC3-B36D-797E653487D3}">
      <dsp:nvSpPr>
        <dsp:cNvPr id="0" name=""/>
        <dsp:cNvSpPr/>
      </dsp:nvSpPr>
      <dsp:spPr>
        <a:xfrm>
          <a:off x="3522074" y="2849098"/>
          <a:ext cx="1586090"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Over speed </a:t>
          </a:r>
        </a:p>
        <a:p>
          <a:pPr marL="171450" lvl="1" indent="-171450" algn="l" defTabSz="711200" rtl="0">
            <a:lnSpc>
              <a:spcPct val="90000"/>
            </a:lnSpc>
            <a:spcBef>
              <a:spcPct val="0"/>
            </a:spcBef>
            <a:spcAft>
              <a:spcPts val="0"/>
            </a:spcAft>
            <a:buChar char="•"/>
          </a:pPr>
          <a:r>
            <a:rPr lang="en-US" sz="1600" b="0" kern="1200" dirty="0"/>
            <a:t>Faulted securement</a:t>
          </a:r>
        </a:p>
        <a:p>
          <a:pPr marL="171450" lvl="1" indent="-171450" algn="l" defTabSz="711200" rtl="0">
            <a:lnSpc>
              <a:spcPct val="90000"/>
            </a:lnSpc>
            <a:spcBef>
              <a:spcPct val="0"/>
            </a:spcBef>
            <a:spcAft>
              <a:spcPts val="0"/>
            </a:spcAft>
            <a:buChar char="•"/>
          </a:pPr>
          <a:r>
            <a:rPr lang="en-US" sz="1600" b="0" kern="1200" dirty="0"/>
            <a:t>Blocked shaft</a:t>
          </a:r>
        </a:p>
        <a:p>
          <a:pPr marL="171450" lvl="1" indent="-171450" algn="l" defTabSz="711200" rtl="0">
            <a:lnSpc>
              <a:spcPct val="90000"/>
            </a:lnSpc>
            <a:spcBef>
              <a:spcPct val="0"/>
            </a:spcBef>
            <a:spcAft>
              <a:spcPts val="0"/>
            </a:spcAft>
            <a:buChar char="•"/>
          </a:pPr>
          <a:r>
            <a:rPr lang="en-US" sz="1600" b="0" kern="1200" dirty="0"/>
            <a:t>5 Maximum Abnormal Operating Speed</a:t>
          </a:r>
        </a:p>
        <a:p>
          <a:pPr marL="171450" lvl="1" indent="-171450" algn="l" defTabSz="711200" rtl="0">
            <a:lnSpc>
              <a:spcPct val="90000"/>
            </a:lnSpc>
            <a:spcBef>
              <a:spcPct val="0"/>
            </a:spcBef>
            <a:spcAft>
              <a:spcPts val="0"/>
            </a:spcAft>
            <a:buChar char="•"/>
          </a:pPr>
          <a:r>
            <a:rPr lang="en-US" sz="1600" b="0" kern="1200" dirty="0"/>
            <a:t>Mechanical Failure Qualification (production)</a:t>
          </a:r>
        </a:p>
      </dsp:txBody>
      <dsp:txXfrm>
        <a:off x="3522074" y="2849098"/>
        <a:ext cx="1586090" cy="1293478"/>
      </dsp:txXfrm>
    </dsp:sp>
    <dsp:sp modelId="{A16C5B75-62D6-48BC-A5E6-4259742A45E3}">
      <dsp:nvSpPr>
        <dsp:cNvPr id="0" name=""/>
        <dsp:cNvSpPr/>
      </dsp:nvSpPr>
      <dsp:spPr>
        <a:xfrm>
          <a:off x="3491240" y="736322"/>
          <a:ext cx="1504329" cy="74725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Mechanical tests</a:t>
          </a:r>
        </a:p>
      </dsp:txBody>
      <dsp:txXfrm>
        <a:off x="3491240" y="736322"/>
        <a:ext cx="1504329" cy="747255"/>
      </dsp:txXfrm>
    </dsp:sp>
    <dsp:sp modelId="{B403104A-BCD8-4B7E-B3BE-C35D6327DC5F}">
      <dsp:nvSpPr>
        <dsp:cNvPr id="0" name=""/>
        <dsp:cNvSpPr/>
      </dsp:nvSpPr>
      <dsp:spPr>
        <a:xfrm>
          <a:off x="5335024" y="1317414"/>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47612-34B4-4FF4-B297-0B0E0D2BA2B6}">
      <dsp:nvSpPr>
        <dsp:cNvPr id="0" name=""/>
        <dsp:cNvSpPr/>
      </dsp:nvSpPr>
      <dsp:spPr>
        <a:xfrm>
          <a:off x="5384151" y="1782769"/>
          <a:ext cx="1576979" cy="1126578"/>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9D714-6354-4B76-878E-3C4EDB27BD0F}">
      <dsp:nvSpPr>
        <dsp:cNvPr id="0" name=""/>
        <dsp:cNvSpPr/>
      </dsp:nvSpPr>
      <dsp:spPr>
        <a:xfrm>
          <a:off x="5524308" y="2994172"/>
          <a:ext cx="1316705"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Leakage </a:t>
          </a:r>
        </a:p>
        <a:p>
          <a:pPr marL="171450" lvl="1" indent="-171450" algn="l" defTabSz="711200" rtl="0">
            <a:lnSpc>
              <a:spcPct val="90000"/>
            </a:lnSpc>
            <a:spcBef>
              <a:spcPct val="0"/>
            </a:spcBef>
            <a:spcAft>
              <a:spcPts val="0"/>
            </a:spcAft>
            <a:buChar char="•"/>
          </a:pPr>
          <a:r>
            <a:rPr lang="en-US" sz="1600" b="0" kern="1200" dirty="0"/>
            <a:t>Strength</a:t>
          </a:r>
        </a:p>
      </dsp:txBody>
      <dsp:txXfrm>
        <a:off x="5524308" y="2994172"/>
        <a:ext cx="1316705" cy="1293478"/>
      </dsp:txXfrm>
    </dsp:sp>
    <dsp:sp modelId="{D78887FD-914F-4458-B0AE-F159858F62C7}">
      <dsp:nvSpPr>
        <dsp:cNvPr id="0" name=""/>
        <dsp:cNvSpPr/>
      </dsp:nvSpPr>
      <dsp:spPr>
        <a:xfrm>
          <a:off x="5311850" y="736322"/>
          <a:ext cx="1676668" cy="94745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Fluid containment tests</a:t>
          </a:r>
        </a:p>
      </dsp:txBody>
      <dsp:txXfrm>
        <a:off x="5311850" y="736322"/>
        <a:ext cx="1676668" cy="947455"/>
      </dsp:txXfrm>
    </dsp:sp>
    <dsp:sp modelId="{C6F35574-EFDE-4E3B-8DA3-0FBB3C90C66E}">
      <dsp:nvSpPr>
        <dsp:cNvPr id="0" name=""/>
        <dsp:cNvSpPr/>
      </dsp:nvSpPr>
      <dsp:spPr>
        <a:xfrm>
          <a:off x="7231442" y="1297692"/>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5DA333-DDBC-4C75-A380-3741BD8E8F08}">
      <dsp:nvSpPr>
        <dsp:cNvPr id="0" name=""/>
        <dsp:cNvSpPr/>
      </dsp:nvSpPr>
      <dsp:spPr>
        <a:xfrm>
          <a:off x="7292169" y="1634611"/>
          <a:ext cx="1341394" cy="1126578"/>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B59D9-838A-4B9F-906E-9063F7C8B96A}">
      <dsp:nvSpPr>
        <dsp:cNvPr id="0" name=""/>
        <dsp:cNvSpPr/>
      </dsp:nvSpPr>
      <dsp:spPr>
        <a:xfrm>
          <a:off x="7239356" y="2870231"/>
          <a:ext cx="1441279"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a:t>Special Environment Installations</a:t>
          </a:r>
        </a:p>
        <a:p>
          <a:pPr marL="171450" lvl="1" indent="-171450" algn="l" defTabSz="711200" rtl="0">
            <a:lnSpc>
              <a:spcPct val="90000"/>
            </a:lnSpc>
            <a:spcBef>
              <a:spcPct val="0"/>
            </a:spcBef>
            <a:spcAft>
              <a:spcPct val="15000"/>
            </a:spcAft>
            <a:buChar char="•"/>
          </a:pPr>
          <a:endParaRPr lang="en-US" sz="1600" b="0" kern="1200" dirty="0"/>
        </a:p>
      </dsp:txBody>
      <dsp:txXfrm>
        <a:off x="7239356" y="2870231"/>
        <a:ext cx="1441279" cy="1293478"/>
      </dsp:txXfrm>
    </dsp:sp>
    <dsp:sp modelId="{0BF9CCB0-4C03-4F6F-BC33-A216C3D2B463}">
      <dsp:nvSpPr>
        <dsp:cNvPr id="0" name=""/>
        <dsp:cNvSpPr/>
      </dsp:nvSpPr>
      <dsp:spPr>
        <a:xfrm>
          <a:off x="7231442" y="736322"/>
          <a:ext cx="1390837" cy="8445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en-US" sz="1800" b="1" kern="1200" dirty="0"/>
            <a:t>Environ-mental tests</a:t>
          </a:r>
        </a:p>
      </dsp:txBody>
      <dsp:txXfrm>
        <a:off x="7231442" y="736322"/>
        <a:ext cx="1390837" cy="844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4336-C3BD-42D0-A683-4C8023011F7E}">
      <dsp:nvSpPr>
        <dsp:cNvPr id="0" name=""/>
        <dsp:cNvSpPr/>
      </dsp:nvSpPr>
      <dsp:spPr>
        <a:xfrm>
          <a:off x="257583" y="0"/>
          <a:ext cx="2981126" cy="1788675"/>
        </a:xfrm>
        <a:prstGeom prst="rect">
          <a:avLst/>
        </a:prstGeom>
        <a:solidFill>
          <a:srgbClr val="96C547"/>
        </a:solidFill>
        <a:ln w="38100" cap="flat" cmpd="sng" algn="ctr">
          <a:solidFill>
            <a:schemeClr val="accent1">
              <a:shade val="80000"/>
              <a:hueOff val="0"/>
              <a:satOff val="0"/>
              <a:lumOff val="0"/>
              <a:alphaOff val="0"/>
            </a:schemeClr>
          </a:solidFill>
          <a:prstDash val="solid"/>
        </a:ln>
        <a:effectLst>
          <a:innerShdw blurRad="63500" dist="50800" dir="189000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Scope includes:  </a:t>
          </a:r>
        </a:p>
      </dsp:txBody>
      <dsp:txXfrm>
        <a:off x="257583" y="0"/>
        <a:ext cx="2981126" cy="1788675"/>
      </dsp:txXfrm>
    </dsp:sp>
    <dsp:sp modelId="{AB222C2F-DDCD-4707-8CBD-58D6C2B26A4B}">
      <dsp:nvSpPr>
        <dsp:cNvPr id="0" name=""/>
        <dsp:cNvSpPr/>
      </dsp:nvSpPr>
      <dsp:spPr>
        <a:xfrm>
          <a:off x="3656604" y="4086"/>
          <a:ext cx="4398831" cy="178867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innerShdw blurRad="63500" dist="50800" dir="189000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accent1"/>
              </a:solidFill>
            </a:rPr>
            <a:t>energy storage systems that are intended to receive electric energy and then to store the energy in some form to provide electrical energy to loads or power conversion equipment when needed</a:t>
          </a:r>
        </a:p>
      </dsp:txBody>
      <dsp:txXfrm>
        <a:off x="3656604" y="4086"/>
        <a:ext cx="4398831" cy="1788675"/>
      </dsp:txXfrm>
    </dsp:sp>
    <dsp:sp modelId="{CC4BD415-34AE-4CFE-A59A-DA6E7F549E51}">
      <dsp:nvSpPr>
        <dsp:cNvPr id="0" name=""/>
        <dsp:cNvSpPr/>
      </dsp:nvSpPr>
      <dsp:spPr>
        <a:xfrm>
          <a:off x="0" y="1992480"/>
          <a:ext cx="8421175" cy="286497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innerShdw blurRad="63500" dist="508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accent1"/>
              </a:solidFill>
            </a:rPr>
            <a:t>The systems covered can be:</a:t>
          </a:r>
        </a:p>
        <a:p>
          <a:pPr marL="228600" lvl="1" indent="-228600" algn="l" defTabSz="889000" rtl="0">
            <a:lnSpc>
              <a:spcPct val="90000"/>
            </a:lnSpc>
            <a:spcBef>
              <a:spcPct val="0"/>
            </a:spcBef>
            <a:spcAft>
              <a:spcPct val="15000"/>
            </a:spcAft>
            <a:buChar char="•"/>
          </a:pPr>
          <a:r>
            <a:rPr lang="en-US" sz="2000" b="1" kern="1200" dirty="0">
              <a:solidFill>
                <a:schemeClr val="accent1"/>
              </a:solidFill>
            </a:rPr>
            <a:t>Standalone to provide energy for local loads; </a:t>
          </a:r>
          <a:r>
            <a:rPr lang="en-US" sz="2000" b="1" u="sng" kern="1200" dirty="0">
              <a:solidFill>
                <a:schemeClr val="accent1"/>
              </a:solidFill>
            </a:rPr>
            <a:t>or</a:t>
          </a:r>
        </a:p>
        <a:p>
          <a:pPr marL="228600" lvl="1" indent="-228600" algn="l" defTabSz="889000" rtl="0">
            <a:lnSpc>
              <a:spcPct val="90000"/>
            </a:lnSpc>
            <a:spcBef>
              <a:spcPct val="0"/>
            </a:spcBef>
            <a:spcAft>
              <a:spcPct val="15000"/>
            </a:spcAft>
            <a:buChar char="•"/>
          </a:pPr>
          <a:r>
            <a:rPr lang="en-US" sz="2000" b="1" kern="1200" dirty="0">
              <a:solidFill>
                <a:schemeClr val="accent1"/>
              </a:solidFill>
            </a:rPr>
            <a:t>In parallel with an electric power system, electric utility grid; </a:t>
          </a:r>
          <a:r>
            <a:rPr lang="en-US" sz="2000" b="1" u="sng" kern="1200" dirty="0">
              <a:solidFill>
                <a:schemeClr val="accent1"/>
              </a:solidFill>
            </a:rPr>
            <a:t>or</a:t>
          </a:r>
        </a:p>
        <a:p>
          <a:pPr marL="228600" lvl="1" indent="-228600" algn="l" defTabSz="889000" rtl="0">
            <a:lnSpc>
              <a:spcPct val="90000"/>
            </a:lnSpc>
            <a:spcBef>
              <a:spcPct val="0"/>
            </a:spcBef>
            <a:spcAft>
              <a:spcPct val="15000"/>
            </a:spcAft>
            <a:buChar char="•"/>
          </a:pPr>
          <a:r>
            <a:rPr lang="en-US" sz="2000" b="1" kern="1200" dirty="0">
              <a:solidFill>
                <a:schemeClr val="accent1"/>
              </a:solidFill>
            </a:rPr>
            <a:t>Able to perform </a:t>
          </a:r>
          <a:r>
            <a:rPr lang="en-US" sz="2000" b="1" u="sng" kern="1200" dirty="0">
              <a:solidFill>
                <a:schemeClr val="accent1"/>
              </a:solidFill>
            </a:rPr>
            <a:t>multiple</a:t>
          </a:r>
          <a:r>
            <a:rPr lang="en-US" sz="2000" b="1" kern="1200" dirty="0">
              <a:solidFill>
                <a:schemeClr val="accent1"/>
              </a:solidFill>
            </a:rPr>
            <a:t> operational modes. </a:t>
          </a:r>
        </a:p>
        <a:p>
          <a:pPr marL="457200" lvl="2" indent="-228600" algn="l" defTabSz="889000" rtl="0">
            <a:lnSpc>
              <a:spcPct val="90000"/>
            </a:lnSpc>
            <a:spcBef>
              <a:spcPct val="0"/>
            </a:spcBef>
            <a:spcAft>
              <a:spcPct val="15000"/>
            </a:spcAft>
            <a:buChar char="•"/>
          </a:pPr>
          <a:r>
            <a:rPr lang="en-US" sz="2000" b="1" kern="1200" dirty="0">
              <a:solidFill>
                <a:schemeClr val="accent1"/>
              </a:solidFill>
            </a:rPr>
            <a:t>For use in utility-interactive applications in compliance with IEEE 1547 and IEEE 1547.1 or </a:t>
          </a:r>
        </a:p>
        <a:p>
          <a:pPr marL="228600" lvl="1" indent="-228600" algn="l" defTabSz="889000" rtl="0">
            <a:lnSpc>
              <a:spcPct val="90000"/>
            </a:lnSpc>
            <a:spcBef>
              <a:spcPct val="0"/>
            </a:spcBef>
            <a:spcAft>
              <a:spcPct val="15000"/>
            </a:spcAft>
            <a:buChar char="•"/>
          </a:pPr>
          <a:r>
            <a:rPr lang="en-US" sz="2000" b="1" kern="1200" dirty="0">
              <a:solidFill>
                <a:schemeClr val="accent1"/>
              </a:solidFill>
            </a:rPr>
            <a:t>Other applications intended to provide grid support functionality, </a:t>
          </a:r>
        </a:p>
        <a:p>
          <a:pPr marL="228600" lvl="1" indent="-228600" algn="l" defTabSz="889000" rtl="0">
            <a:lnSpc>
              <a:spcPct val="90000"/>
            </a:lnSpc>
            <a:spcBef>
              <a:spcPct val="0"/>
            </a:spcBef>
            <a:spcAft>
              <a:spcPct val="15000"/>
            </a:spcAft>
            <a:buChar char="•"/>
          </a:pPr>
          <a:r>
            <a:rPr lang="en-US" sz="2000" b="1" kern="1200" dirty="0">
              <a:solidFill>
                <a:schemeClr val="accent1"/>
              </a:solidFill>
            </a:rPr>
            <a:t>May include balance of plant and other ancillary equipment of the system</a:t>
          </a:r>
        </a:p>
        <a:p>
          <a:pPr marL="228600" lvl="1" indent="-228600" algn="l" defTabSz="889000">
            <a:lnSpc>
              <a:spcPct val="90000"/>
            </a:lnSpc>
            <a:spcBef>
              <a:spcPct val="0"/>
            </a:spcBef>
            <a:spcAft>
              <a:spcPct val="15000"/>
            </a:spcAft>
            <a:buChar char="•"/>
          </a:pPr>
          <a:endParaRPr lang="en-US" sz="2000" kern="1200" dirty="0">
            <a:solidFill>
              <a:schemeClr val="accent1"/>
            </a:solidFill>
          </a:endParaRPr>
        </a:p>
      </dsp:txBody>
      <dsp:txXfrm>
        <a:off x="0" y="1992480"/>
        <a:ext cx="8421175" cy="2864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DA845-DDCA-4A4E-B6FD-08AD22FB3EEA}">
      <dsp:nvSpPr>
        <dsp:cNvPr id="0" name=""/>
        <dsp:cNvSpPr/>
      </dsp:nvSpPr>
      <dsp:spPr>
        <a:xfrm>
          <a:off x="13192" y="1786590"/>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BD72B-FF86-4822-9476-B64F63F1554B}">
      <dsp:nvSpPr>
        <dsp:cNvPr id="0" name=""/>
        <dsp:cNvSpPr/>
      </dsp:nvSpPr>
      <dsp:spPr>
        <a:xfrm>
          <a:off x="218016" y="3076414"/>
          <a:ext cx="1340989" cy="114735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10E2B-A74F-4721-8414-E38FA6EF32C5}">
      <dsp:nvSpPr>
        <dsp:cNvPr id="0" name=""/>
        <dsp:cNvSpPr/>
      </dsp:nvSpPr>
      <dsp:spPr>
        <a:xfrm>
          <a:off x="182601" y="3051597"/>
          <a:ext cx="1340989" cy="1317334"/>
        </a:xfrm>
        <a:prstGeom prst="rect">
          <a:avLst/>
        </a:prstGeom>
        <a:noFill/>
        <a:ln>
          <a:noFill/>
        </a:ln>
        <a:effectLst/>
      </dsp:spPr>
      <dsp:style>
        <a:lnRef idx="0">
          <a:scrgbClr r="0" g="0" b="0"/>
        </a:lnRef>
        <a:fillRef idx="0">
          <a:scrgbClr r="0" g="0" b="0"/>
        </a:fillRef>
        <a:effectRef idx="0">
          <a:scrgbClr r="0" g="0" b="0"/>
        </a:effectRef>
        <a:fontRef idx="minor"/>
      </dsp:style>
    </dsp:sp>
    <dsp:sp modelId="{3A176CBA-97A7-4856-9C21-08A250FF6EE2}">
      <dsp:nvSpPr>
        <dsp:cNvPr id="0" name=""/>
        <dsp:cNvSpPr/>
      </dsp:nvSpPr>
      <dsp:spPr>
        <a:xfrm>
          <a:off x="1786" y="539645"/>
          <a:ext cx="1636469" cy="227591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What are the potential  hazards associated with ESSs?</a:t>
          </a:r>
        </a:p>
      </dsp:txBody>
      <dsp:txXfrm>
        <a:off x="1786" y="539645"/>
        <a:ext cx="1636469" cy="2275915"/>
      </dsp:txXfrm>
    </dsp:sp>
    <dsp:sp modelId="{829659D3-36AB-4077-8331-3A76D34017A7}">
      <dsp:nvSpPr>
        <dsp:cNvPr id="0" name=""/>
        <dsp:cNvSpPr/>
      </dsp:nvSpPr>
      <dsp:spPr>
        <a:xfrm>
          <a:off x="1882244" y="869521"/>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C8AA5-EB5D-485D-A5DC-1AC7E7B63F5B}">
      <dsp:nvSpPr>
        <dsp:cNvPr id="0" name=""/>
        <dsp:cNvSpPr/>
      </dsp:nvSpPr>
      <dsp:spPr>
        <a:xfrm>
          <a:off x="1953069" y="1019829"/>
          <a:ext cx="1340989" cy="114735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6403B-A85B-4764-AFBB-AFCF921260FA}">
      <dsp:nvSpPr>
        <dsp:cNvPr id="0" name=""/>
        <dsp:cNvSpPr/>
      </dsp:nvSpPr>
      <dsp:spPr>
        <a:xfrm>
          <a:off x="1942180" y="2221612"/>
          <a:ext cx="1340989"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rtl="0">
            <a:lnSpc>
              <a:spcPct val="90000"/>
            </a:lnSpc>
            <a:spcBef>
              <a:spcPct val="0"/>
            </a:spcBef>
            <a:spcAft>
              <a:spcPts val="0"/>
            </a:spcAft>
            <a:buChar char="•"/>
          </a:pPr>
          <a:r>
            <a:rPr lang="en-US" sz="1800" kern="1200" dirty="0"/>
            <a:t>Fire</a:t>
          </a:r>
        </a:p>
        <a:p>
          <a:pPr marL="171450" lvl="1" indent="-171450" algn="l" defTabSz="800100" rtl="0">
            <a:lnSpc>
              <a:spcPct val="90000"/>
            </a:lnSpc>
            <a:spcBef>
              <a:spcPct val="0"/>
            </a:spcBef>
            <a:spcAft>
              <a:spcPts val="0"/>
            </a:spcAft>
            <a:buChar char="•"/>
          </a:pPr>
          <a:r>
            <a:rPr lang="en-US" sz="1800" kern="1200" dirty="0"/>
            <a:t>Explosion</a:t>
          </a:r>
        </a:p>
        <a:p>
          <a:pPr marL="171450" lvl="1" indent="-171450" algn="l" defTabSz="800100" rtl="0">
            <a:lnSpc>
              <a:spcPct val="90000"/>
            </a:lnSpc>
            <a:spcBef>
              <a:spcPct val="0"/>
            </a:spcBef>
            <a:spcAft>
              <a:spcPts val="0"/>
            </a:spcAft>
            <a:buChar char="•"/>
          </a:pPr>
          <a:r>
            <a:rPr lang="en-US" sz="1800" kern="1200" dirty="0"/>
            <a:t>Burns </a:t>
          </a:r>
        </a:p>
      </dsp:txBody>
      <dsp:txXfrm>
        <a:off x="1942180" y="2221612"/>
        <a:ext cx="1340989" cy="1317334"/>
      </dsp:txXfrm>
    </dsp:sp>
    <dsp:sp modelId="{9C307887-29DC-4B1F-BC18-9EC1A9619EFA}">
      <dsp:nvSpPr>
        <dsp:cNvPr id="0" name=""/>
        <dsp:cNvSpPr/>
      </dsp:nvSpPr>
      <dsp:spPr>
        <a:xfrm>
          <a:off x="1882244" y="539645"/>
          <a:ext cx="1416488" cy="37645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Energy</a:t>
          </a:r>
        </a:p>
      </dsp:txBody>
      <dsp:txXfrm>
        <a:off x="1882244" y="539645"/>
        <a:ext cx="1416488" cy="376454"/>
      </dsp:txXfrm>
    </dsp:sp>
    <dsp:sp modelId="{FB798218-0D62-4CEB-8FDE-12E1FC2BE003}">
      <dsp:nvSpPr>
        <dsp:cNvPr id="0" name=""/>
        <dsp:cNvSpPr/>
      </dsp:nvSpPr>
      <dsp:spPr>
        <a:xfrm>
          <a:off x="3542722" y="890719"/>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FB53B-AF88-4B4E-A19D-5F5F27084419}">
      <dsp:nvSpPr>
        <dsp:cNvPr id="0" name=""/>
        <dsp:cNvSpPr/>
      </dsp:nvSpPr>
      <dsp:spPr>
        <a:xfrm>
          <a:off x="3624435" y="1073681"/>
          <a:ext cx="1340989" cy="114735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46A4B-F40E-46FA-A58B-5BF939708EF1}">
      <dsp:nvSpPr>
        <dsp:cNvPr id="0" name=""/>
        <dsp:cNvSpPr/>
      </dsp:nvSpPr>
      <dsp:spPr>
        <a:xfrm>
          <a:off x="3624435" y="2275466"/>
          <a:ext cx="1340989"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rtl="0">
            <a:lnSpc>
              <a:spcPct val="90000"/>
            </a:lnSpc>
            <a:spcBef>
              <a:spcPct val="0"/>
            </a:spcBef>
            <a:spcAft>
              <a:spcPts val="0"/>
            </a:spcAft>
            <a:buChar char="•"/>
          </a:pPr>
          <a:r>
            <a:rPr lang="en-US" sz="1800" kern="1200" dirty="0"/>
            <a:t>Electric shock</a:t>
          </a:r>
        </a:p>
        <a:p>
          <a:pPr marL="171450" lvl="1" indent="-171450" algn="l" defTabSz="800100" rtl="0">
            <a:lnSpc>
              <a:spcPct val="90000"/>
            </a:lnSpc>
            <a:spcBef>
              <a:spcPct val="0"/>
            </a:spcBef>
            <a:spcAft>
              <a:spcPts val="0"/>
            </a:spcAft>
            <a:buChar char="•"/>
          </a:pPr>
          <a:r>
            <a:rPr lang="en-US" sz="1800" kern="1200" dirty="0"/>
            <a:t>Arc Flash</a:t>
          </a:r>
        </a:p>
        <a:p>
          <a:pPr marL="171450" lvl="1" indent="-171450" algn="l" defTabSz="800100" rtl="0">
            <a:lnSpc>
              <a:spcPct val="90000"/>
            </a:lnSpc>
            <a:spcBef>
              <a:spcPct val="0"/>
            </a:spcBef>
            <a:spcAft>
              <a:spcPts val="0"/>
            </a:spcAft>
            <a:buChar char="•"/>
          </a:pPr>
          <a:r>
            <a:rPr lang="en-US" sz="1800" kern="1200" dirty="0"/>
            <a:t>Electrical burns</a:t>
          </a:r>
        </a:p>
      </dsp:txBody>
      <dsp:txXfrm>
        <a:off x="3624435" y="2275466"/>
        <a:ext cx="1340989" cy="1317334"/>
      </dsp:txXfrm>
    </dsp:sp>
    <dsp:sp modelId="{627A7722-0EE6-451D-9DBD-D593E66572C3}">
      <dsp:nvSpPr>
        <dsp:cNvPr id="0" name=""/>
        <dsp:cNvSpPr/>
      </dsp:nvSpPr>
      <dsp:spPr>
        <a:xfrm>
          <a:off x="3542722" y="539645"/>
          <a:ext cx="1416488" cy="41885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Electrical</a:t>
          </a:r>
        </a:p>
      </dsp:txBody>
      <dsp:txXfrm>
        <a:off x="3542722" y="539645"/>
        <a:ext cx="1416488" cy="418850"/>
      </dsp:txXfrm>
    </dsp:sp>
    <dsp:sp modelId="{26AE2FE9-D5FC-4E4C-9D13-002154A8967F}">
      <dsp:nvSpPr>
        <dsp:cNvPr id="0" name=""/>
        <dsp:cNvSpPr/>
      </dsp:nvSpPr>
      <dsp:spPr>
        <a:xfrm>
          <a:off x="5203200" y="899208"/>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720D6-0C6C-4899-83AA-16415A5D62C8}">
      <dsp:nvSpPr>
        <dsp:cNvPr id="0" name=""/>
        <dsp:cNvSpPr/>
      </dsp:nvSpPr>
      <dsp:spPr>
        <a:xfrm>
          <a:off x="5274024" y="1071281"/>
          <a:ext cx="1340989" cy="114735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96D0B-FFC7-436F-9E35-6E1696773071}">
      <dsp:nvSpPr>
        <dsp:cNvPr id="0" name=""/>
        <dsp:cNvSpPr/>
      </dsp:nvSpPr>
      <dsp:spPr>
        <a:xfrm>
          <a:off x="5295802" y="2305731"/>
          <a:ext cx="1340989"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rtl="0">
            <a:lnSpc>
              <a:spcPct val="90000"/>
            </a:lnSpc>
            <a:spcBef>
              <a:spcPct val="0"/>
            </a:spcBef>
            <a:spcAft>
              <a:spcPts val="0"/>
            </a:spcAft>
            <a:buChar char="•"/>
          </a:pPr>
          <a:r>
            <a:rPr lang="en-US" sz="1800" kern="1200" dirty="0"/>
            <a:t>Pressure</a:t>
          </a:r>
        </a:p>
        <a:p>
          <a:pPr marL="171450" lvl="1" indent="-171450" algn="l" defTabSz="800100" rtl="0">
            <a:lnSpc>
              <a:spcPct val="90000"/>
            </a:lnSpc>
            <a:spcBef>
              <a:spcPct val="0"/>
            </a:spcBef>
            <a:spcAft>
              <a:spcPts val="0"/>
            </a:spcAft>
            <a:buChar char="•"/>
          </a:pPr>
          <a:r>
            <a:rPr lang="en-US" sz="1800" kern="1200" dirty="0"/>
            <a:t>Noise</a:t>
          </a:r>
        </a:p>
        <a:p>
          <a:pPr marL="171450" lvl="1" indent="-171450" algn="l" defTabSz="800100" rtl="0">
            <a:lnSpc>
              <a:spcPct val="90000"/>
            </a:lnSpc>
            <a:spcBef>
              <a:spcPct val="0"/>
            </a:spcBef>
            <a:spcAft>
              <a:spcPts val="0"/>
            </a:spcAft>
            <a:buChar char="•"/>
          </a:pPr>
          <a:r>
            <a:rPr lang="en-US" sz="1800" kern="1200" dirty="0"/>
            <a:t>Moving parts</a:t>
          </a:r>
        </a:p>
        <a:p>
          <a:pPr marL="171450" lvl="1" indent="-171450" algn="l" defTabSz="800100" rtl="0">
            <a:lnSpc>
              <a:spcPct val="90000"/>
            </a:lnSpc>
            <a:spcBef>
              <a:spcPct val="0"/>
            </a:spcBef>
            <a:spcAft>
              <a:spcPts val="0"/>
            </a:spcAft>
            <a:buChar char="•"/>
          </a:pPr>
          <a:r>
            <a:rPr lang="en-US" sz="1800" kern="1200" dirty="0"/>
            <a:t>Sharp edges </a:t>
          </a:r>
        </a:p>
      </dsp:txBody>
      <dsp:txXfrm>
        <a:off x="5295802" y="2305731"/>
        <a:ext cx="1340989" cy="1317334"/>
      </dsp:txXfrm>
    </dsp:sp>
    <dsp:sp modelId="{7D8BD2F5-02DC-46D7-9C6A-43CA740C2345}">
      <dsp:nvSpPr>
        <dsp:cNvPr id="0" name=""/>
        <dsp:cNvSpPr/>
      </dsp:nvSpPr>
      <dsp:spPr>
        <a:xfrm>
          <a:off x="5203200" y="539645"/>
          <a:ext cx="1416488" cy="43582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Mechanical</a:t>
          </a:r>
        </a:p>
      </dsp:txBody>
      <dsp:txXfrm>
        <a:off x="5203200" y="539645"/>
        <a:ext cx="1416488" cy="435828"/>
      </dsp:txXfrm>
    </dsp:sp>
    <dsp:sp modelId="{B6AA144C-41E5-4260-A5A1-055CDAD25CA5}">
      <dsp:nvSpPr>
        <dsp:cNvPr id="0" name=""/>
        <dsp:cNvSpPr/>
      </dsp:nvSpPr>
      <dsp:spPr>
        <a:xfrm>
          <a:off x="6830030" y="912782"/>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93E34-F708-4357-B76A-00B1C36BC3F3}">
      <dsp:nvSpPr>
        <dsp:cNvPr id="0" name=""/>
        <dsp:cNvSpPr/>
      </dsp:nvSpPr>
      <dsp:spPr>
        <a:xfrm>
          <a:off x="6900856" y="986875"/>
          <a:ext cx="1340989" cy="1147355"/>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96FC2-6C4E-468D-B6BE-377C08EDF028}">
      <dsp:nvSpPr>
        <dsp:cNvPr id="0" name=""/>
        <dsp:cNvSpPr/>
      </dsp:nvSpPr>
      <dsp:spPr>
        <a:xfrm>
          <a:off x="6865461" y="2188661"/>
          <a:ext cx="1589515"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rtl="0">
            <a:lnSpc>
              <a:spcPct val="90000"/>
            </a:lnSpc>
            <a:spcBef>
              <a:spcPct val="0"/>
            </a:spcBef>
            <a:spcAft>
              <a:spcPts val="0"/>
            </a:spcAft>
            <a:buNone/>
          </a:pPr>
          <a:r>
            <a:rPr lang="en-US" sz="1800" kern="1200" dirty="0"/>
            <a:t>Toxic or hazardous substance exposure/  concentrations</a:t>
          </a:r>
        </a:p>
      </dsp:txBody>
      <dsp:txXfrm>
        <a:off x="6865461" y="2188661"/>
        <a:ext cx="1589515" cy="1317334"/>
      </dsp:txXfrm>
    </dsp:sp>
    <dsp:sp modelId="{CE6CF8CB-59B2-4595-A30D-C7457933917B}">
      <dsp:nvSpPr>
        <dsp:cNvPr id="0" name=""/>
        <dsp:cNvSpPr/>
      </dsp:nvSpPr>
      <dsp:spPr>
        <a:xfrm>
          <a:off x="6827346" y="517868"/>
          <a:ext cx="1511719" cy="39765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Chemical</a:t>
          </a:r>
        </a:p>
      </dsp:txBody>
      <dsp:txXfrm>
        <a:off x="6827346" y="517868"/>
        <a:ext cx="1511719" cy="397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4DD27-3B90-4607-8A5F-FF672CFCC9C7}">
      <dsp:nvSpPr>
        <dsp:cNvPr id="0" name=""/>
        <dsp:cNvSpPr/>
      </dsp:nvSpPr>
      <dsp:spPr>
        <a:xfrm>
          <a:off x="0" y="0"/>
          <a:ext cx="8229600" cy="5082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Energy storage systems shall be provided with a safety analysis such as, but not limited to:</a:t>
          </a:r>
        </a:p>
        <a:p>
          <a:pPr marL="228600" lvl="1" indent="-228600" algn="l" defTabSz="933450" rtl="0">
            <a:lnSpc>
              <a:spcPct val="90000"/>
            </a:lnSpc>
            <a:spcBef>
              <a:spcPct val="0"/>
            </a:spcBef>
            <a:spcAft>
              <a:spcPct val="15000"/>
            </a:spcAft>
            <a:buChar char="•"/>
          </a:pPr>
          <a:r>
            <a:rPr lang="en-US" sz="2100" kern="1200" dirty="0"/>
            <a:t>A failure modes and effects analysis (FMEA) that identifies critical safety components and circuits of the system shall be provided. </a:t>
          </a:r>
        </a:p>
        <a:p>
          <a:pPr marL="228600" lvl="1" indent="-228600" algn="l" defTabSz="933450" rtl="0">
            <a:lnSpc>
              <a:spcPct val="90000"/>
            </a:lnSpc>
            <a:spcBef>
              <a:spcPct val="0"/>
            </a:spcBef>
            <a:spcAft>
              <a:spcPct val="15000"/>
            </a:spcAft>
            <a:buChar char="•"/>
          </a:pPr>
          <a:r>
            <a:rPr lang="en-US" sz="2100" kern="1200" dirty="0"/>
            <a:t>The analysis shall consider the compatibility of the parts of the energy storage system with regard to safety of the overall system. </a:t>
          </a:r>
        </a:p>
        <a:p>
          <a:pPr marL="228600" lvl="1" indent="-228600" algn="l" defTabSz="933450" rtl="0">
            <a:lnSpc>
              <a:spcPct val="90000"/>
            </a:lnSpc>
            <a:spcBef>
              <a:spcPct val="0"/>
            </a:spcBef>
            <a:spcAft>
              <a:spcPct val="15000"/>
            </a:spcAft>
            <a:buChar char="•"/>
          </a:pPr>
          <a:r>
            <a:rPr lang="en-US" sz="2100" kern="1200" dirty="0"/>
            <a:t>Electronics and software controls determined to be critical for safety</a:t>
          </a:r>
        </a:p>
        <a:p>
          <a:pPr marL="457200" lvl="2" indent="-228600" algn="l" defTabSz="933450" rtl="0">
            <a:lnSpc>
              <a:spcPct val="90000"/>
            </a:lnSpc>
            <a:spcBef>
              <a:spcPct val="0"/>
            </a:spcBef>
            <a:spcAft>
              <a:spcPct val="15000"/>
            </a:spcAft>
            <a:buChar char="•"/>
          </a:pPr>
          <a:r>
            <a:rPr lang="en-US" sz="2100" kern="1200" dirty="0"/>
            <a:t>evaluated for functional safety to an appropriate safety integrity level (SIL) or </a:t>
          </a:r>
        </a:p>
        <a:p>
          <a:pPr marL="457200" lvl="2" indent="-228600" algn="l" defTabSz="933450" rtl="0">
            <a:lnSpc>
              <a:spcPct val="90000"/>
            </a:lnSpc>
            <a:spcBef>
              <a:spcPct val="0"/>
            </a:spcBef>
            <a:spcAft>
              <a:spcPct val="15000"/>
            </a:spcAft>
            <a:buChar char="•"/>
          </a:pPr>
          <a:r>
            <a:rPr lang="en-US" sz="2100" kern="1200" dirty="0"/>
            <a:t>similar safety classification for the system as determined by the system safety analysis</a:t>
          </a:r>
        </a:p>
      </dsp:txBody>
      <dsp:txXfrm>
        <a:off x="2154165" y="0"/>
        <a:ext cx="6075434" cy="5082454"/>
      </dsp:txXfrm>
    </dsp:sp>
    <dsp:sp modelId="{4CAE08D2-F2DC-4319-BD8A-D59EC03F5CEC}">
      <dsp:nvSpPr>
        <dsp:cNvPr id="0" name=""/>
        <dsp:cNvSpPr/>
      </dsp:nvSpPr>
      <dsp:spPr>
        <a:xfrm>
          <a:off x="508245" y="508245"/>
          <a:ext cx="1645920" cy="406596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13B9E-DE5A-4422-915F-304F61A3472C}">
      <dsp:nvSpPr>
        <dsp:cNvPr id="0" name=""/>
        <dsp:cNvSpPr/>
      </dsp:nvSpPr>
      <dsp:spPr>
        <a:xfrm>
          <a:off x="0" y="0"/>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UL 1973, Batteries for Use in Light Electric Rail (LER) and Stationary Applications</a:t>
          </a:r>
        </a:p>
      </dsp:txBody>
      <dsp:txXfrm>
        <a:off x="1737443" y="0"/>
        <a:ext cx="6655442" cy="588662"/>
      </dsp:txXfrm>
    </dsp:sp>
    <dsp:sp modelId="{92523827-FCED-4EA9-84F4-57A6A2E3AC11}">
      <dsp:nvSpPr>
        <dsp:cNvPr id="0" name=""/>
        <dsp:cNvSpPr/>
      </dsp:nvSpPr>
      <dsp:spPr>
        <a:xfrm>
          <a:off x="348504" y="58866"/>
          <a:ext cx="1099300" cy="4709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FADD7-2EB2-473E-9DA6-3FC2C9DB6587}">
      <dsp:nvSpPr>
        <dsp:cNvPr id="0" name=""/>
        <dsp:cNvSpPr/>
      </dsp:nvSpPr>
      <dsp:spPr>
        <a:xfrm>
          <a:off x="0" y="647528"/>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UL 1741, Inverters, Converters, Controllers and Interconnection System Equipment for Use With Distributed Energy Resources</a:t>
          </a:r>
        </a:p>
      </dsp:txBody>
      <dsp:txXfrm>
        <a:off x="1737443" y="647528"/>
        <a:ext cx="6655442" cy="588662"/>
      </dsp:txXfrm>
    </dsp:sp>
    <dsp:sp modelId="{CB105398-E5F3-4266-BCB0-0CF32063EEE8}">
      <dsp:nvSpPr>
        <dsp:cNvPr id="0" name=""/>
        <dsp:cNvSpPr/>
      </dsp:nvSpPr>
      <dsp:spPr>
        <a:xfrm>
          <a:off x="370275" y="706394"/>
          <a:ext cx="1055757" cy="4709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E62DF-24DE-44E6-A81B-D2B74FD68019}">
      <dsp:nvSpPr>
        <dsp:cNvPr id="0" name=""/>
        <dsp:cNvSpPr/>
      </dsp:nvSpPr>
      <dsp:spPr>
        <a:xfrm>
          <a:off x="0" y="1295057"/>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ASME B31, Power Piping Codes</a:t>
          </a:r>
        </a:p>
      </dsp:txBody>
      <dsp:txXfrm>
        <a:off x="1737443" y="1295057"/>
        <a:ext cx="6655442" cy="588662"/>
      </dsp:txXfrm>
    </dsp:sp>
    <dsp:sp modelId="{867DCC33-8C5C-4CBD-BD42-9C7070979756}">
      <dsp:nvSpPr>
        <dsp:cNvPr id="0" name=""/>
        <dsp:cNvSpPr/>
      </dsp:nvSpPr>
      <dsp:spPr>
        <a:xfrm>
          <a:off x="381169" y="1353923"/>
          <a:ext cx="1033969" cy="47092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95BE9-1432-4C68-93DC-F200FF1569AE}">
      <dsp:nvSpPr>
        <dsp:cNvPr id="0" name=""/>
        <dsp:cNvSpPr/>
      </dsp:nvSpPr>
      <dsp:spPr>
        <a:xfrm>
          <a:off x="0" y="1942585"/>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ASME B &amp; PV, Boiler and Pressure Vessel Code </a:t>
          </a:r>
        </a:p>
      </dsp:txBody>
      <dsp:txXfrm>
        <a:off x="1737443" y="1942585"/>
        <a:ext cx="6655442" cy="588662"/>
      </dsp:txXfrm>
    </dsp:sp>
    <dsp:sp modelId="{9F1DD653-EB2C-4C4C-BA4B-D790EE589E12}">
      <dsp:nvSpPr>
        <dsp:cNvPr id="0" name=""/>
        <dsp:cNvSpPr/>
      </dsp:nvSpPr>
      <dsp:spPr>
        <a:xfrm>
          <a:off x="359398" y="2001452"/>
          <a:ext cx="1077512" cy="47092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057E08-815B-41C9-95D6-FD5101E9418D}">
      <dsp:nvSpPr>
        <dsp:cNvPr id="0" name=""/>
        <dsp:cNvSpPr/>
      </dsp:nvSpPr>
      <dsp:spPr>
        <a:xfrm>
          <a:off x="0" y="2590114"/>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ASHRAE 62.1, Ventilation for Acceptable Indoor Air Quality</a:t>
          </a:r>
        </a:p>
      </dsp:txBody>
      <dsp:txXfrm>
        <a:off x="1737443" y="2590114"/>
        <a:ext cx="6655442" cy="588662"/>
      </dsp:txXfrm>
    </dsp:sp>
    <dsp:sp modelId="{1A91016D-1DC1-4633-BDD3-BF3598619566}">
      <dsp:nvSpPr>
        <dsp:cNvPr id="0" name=""/>
        <dsp:cNvSpPr/>
      </dsp:nvSpPr>
      <dsp:spPr>
        <a:xfrm>
          <a:off x="370275" y="2648980"/>
          <a:ext cx="1055757" cy="47092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3266D-E0BB-4BF0-B633-9443FD5FB38B}">
      <dsp:nvSpPr>
        <dsp:cNvPr id="0" name=""/>
        <dsp:cNvSpPr/>
      </dsp:nvSpPr>
      <dsp:spPr>
        <a:xfrm>
          <a:off x="0" y="3237642"/>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CSA FC 1, Fuel Cell Technologies – Part 3-100: Stationary Fuel Cell Power Systems – Safety</a:t>
          </a:r>
        </a:p>
      </dsp:txBody>
      <dsp:txXfrm>
        <a:off x="1737443" y="3237642"/>
        <a:ext cx="6655442" cy="588662"/>
      </dsp:txXfrm>
    </dsp:sp>
    <dsp:sp modelId="{B4C30365-0548-491E-8F31-02FA97226287}">
      <dsp:nvSpPr>
        <dsp:cNvPr id="0" name=""/>
        <dsp:cNvSpPr/>
      </dsp:nvSpPr>
      <dsp:spPr>
        <a:xfrm>
          <a:off x="381169" y="3296509"/>
          <a:ext cx="1033969" cy="470929"/>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0FE6D-19D0-4E19-AD38-D3B2801AA73D}">
      <dsp:nvSpPr>
        <dsp:cNvPr id="0" name=""/>
        <dsp:cNvSpPr/>
      </dsp:nvSpPr>
      <dsp:spPr>
        <a:xfrm>
          <a:off x="0" y="3885171"/>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IEEE C2, National Electrical Safety Code</a:t>
          </a:r>
        </a:p>
      </dsp:txBody>
      <dsp:txXfrm>
        <a:off x="1737443" y="3885171"/>
        <a:ext cx="6655442" cy="588662"/>
      </dsp:txXfrm>
    </dsp:sp>
    <dsp:sp modelId="{81794410-0990-4F0D-A46E-ACA74AE25FD1}">
      <dsp:nvSpPr>
        <dsp:cNvPr id="0" name=""/>
        <dsp:cNvSpPr/>
      </dsp:nvSpPr>
      <dsp:spPr>
        <a:xfrm>
          <a:off x="381169" y="3944037"/>
          <a:ext cx="1033969" cy="470929"/>
        </a:xfrm>
        <a:prstGeom prst="roundRect">
          <a:avLst>
            <a:gd name="adj" fmla="val 10000"/>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11851-6A92-4416-A02E-DA38DC1485DE}">
      <dsp:nvSpPr>
        <dsp:cNvPr id="0" name=""/>
        <dsp:cNvSpPr/>
      </dsp:nvSpPr>
      <dsp:spPr>
        <a:xfrm>
          <a:off x="0" y="4532700"/>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fr-FR" sz="1700" kern="1200" dirty="0"/>
            <a:t>NFPA 70, National Electrical Code (NEC)</a:t>
          </a:r>
          <a:endParaRPr lang="en-US" sz="1700" kern="1200" dirty="0"/>
        </a:p>
      </dsp:txBody>
      <dsp:txXfrm>
        <a:off x="1737443" y="4532700"/>
        <a:ext cx="6655442" cy="588662"/>
      </dsp:txXfrm>
    </dsp:sp>
    <dsp:sp modelId="{702B7357-B262-47E7-BBE5-F7D07EC540B7}">
      <dsp:nvSpPr>
        <dsp:cNvPr id="0" name=""/>
        <dsp:cNvSpPr/>
      </dsp:nvSpPr>
      <dsp:spPr>
        <a:xfrm>
          <a:off x="381169" y="4591566"/>
          <a:ext cx="1033969" cy="470929"/>
        </a:xfrm>
        <a:prstGeom prst="roundRect">
          <a:avLst>
            <a:gd name="adj" fmla="val 10000"/>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97DAD-97BA-4FC1-A326-7B839D6B8C12}">
      <dsp:nvSpPr>
        <dsp:cNvPr id="0" name=""/>
        <dsp:cNvSpPr/>
      </dsp:nvSpPr>
      <dsp:spPr>
        <a:xfrm rot="16200000">
          <a:off x="-1684353" y="2717307"/>
          <a:ext cx="4085693" cy="61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1700" bIns="0" numCol="1" spcCol="1270" anchor="t" anchorCtr="0">
          <a:noAutofit/>
        </a:bodyPr>
        <a:lstStyle/>
        <a:p>
          <a:pPr marL="0" lvl="0" indent="0" algn="r" defTabSz="533400" rtl="0">
            <a:lnSpc>
              <a:spcPct val="90000"/>
            </a:lnSpc>
            <a:spcBef>
              <a:spcPct val="0"/>
            </a:spcBef>
            <a:spcAft>
              <a:spcPct val="35000"/>
            </a:spcAft>
            <a:buNone/>
          </a:pPr>
          <a:endParaRPr lang="en-US" sz="1200" b="1" kern="1200" dirty="0"/>
        </a:p>
        <a:p>
          <a:pPr marL="0" lvl="0" indent="0" algn="r" defTabSz="533400" rtl="0">
            <a:lnSpc>
              <a:spcPct val="100000"/>
            </a:lnSpc>
            <a:spcBef>
              <a:spcPct val="0"/>
            </a:spcBef>
            <a:spcAft>
              <a:spcPts val="0"/>
            </a:spcAft>
            <a:buNone/>
          </a:pPr>
          <a:r>
            <a:rPr lang="en-US" sz="2000" b="1" kern="1200" dirty="0"/>
            <a:t>Enclosure &amp; Electrical Insulation Materials -</a:t>
          </a:r>
        </a:p>
      </dsp:txBody>
      <dsp:txXfrm>
        <a:off x="-1684353" y="2717307"/>
        <a:ext cx="4085693" cy="614210"/>
      </dsp:txXfrm>
    </dsp:sp>
    <dsp:sp modelId="{D82ECC03-5EAE-4ED4-A71A-A38767C24800}">
      <dsp:nvSpPr>
        <dsp:cNvPr id="0" name=""/>
        <dsp:cNvSpPr/>
      </dsp:nvSpPr>
      <dsp:spPr>
        <a:xfrm>
          <a:off x="926995" y="993169"/>
          <a:ext cx="3059420" cy="40856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41700" rIns="142240" bIns="142240" numCol="1" spcCol="1270" anchor="t" anchorCtr="0">
          <a:noAutofit/>
        </a:bodyPr>
        <a:lstStyle/>
        <a:p>
          <a:pPr marL="228600" lvl="1" indent="-228600" algn="l" defTabSz="889000" rtl="0">
            <a:lnSpc>
              <a:spcPct val="90000"/>
            </a:lnSpc>
            <a:spcBef>
              <a:spcPct val="0"/>
            </a:spcBef>
            <a:spcAft>
              <a:spcPct val="35000"/>
            </a:spcAft>
            <a:buChar char="•"/>
          </a:pPr>
          <a:r>
            <a:rPr lang="en-US" sz="2000" b="1" kern="1200" dirty="0"/>
            <a:t>Plastic Materials</a:t>
          </a:r>
        </a:p>
        <a:p>
          <a:pPr marL="342900" lvl="2" indent="-171450" algn="l" defTabSz="800100" rtl="0">
            <a:lnSpc>
              <a:spcPct val="90000"/>
            </a:lnSpc>
            <a:spcBef>
              <a:spcPct val="0"/>
            </a:spcBef>
            <a:spcAft>
              <a:spcPts val="0"/>
            </a:spcAft>
            <a:buChar char="•"/>
          </a:pPr>
          <a:r>
            <a:rPr lang="en-US" sz="1800" b="0" kern="1200" dirty="0"/>
            <a:t>Comply with either UL 746C or C22.2 No. 0.17</a:t>
          </a:r>
        </a:p>
        <a:p>
          <a:pPr marL="514350" lvl="3" indent="-171450" algn="l" defTabSz="800100" rtl="0">
            <a:lnSpc>
              <a:spcPct val="90000"/>
            </a:lnSpc>
            <a:spcBef>
              <a:spcPct val="0"/>
            </a:spcBef>
            <a:spcAft>
              <a:spcPts val="0"/>
            </a:spcAft>
            <a:buChar char="•"/>
          </a:pPr>
          <a:r>
            <a:rPr lang="en-US" sz="1800" b="0" kern="1200" dirty="0"/>
            <a:t>For enclosures or insulation</a:t>
          </a:r>
        </a:p>
        <a:p>
          <a:pPr marL="342900" lvl="2" indent="-171450" algn="l" defTabSz="800100" rtl="0">
            <a:lnSpc>
              <a:spcPct val="90000"/>
            </a:lnSpc>
            <a:spcBef>
              <a:spcPct val="0"/>
            </a:spcBef>
            <a:spcAft>
              <a:spcPts val="0"/>
            </a:spcAft>
            <a:buChar char="•"/>
          </a:pPr>
          <a:r>
            <a:rPr lang="en-US" sz="1800" b="0" kern="1200" dirty="0"/>
            <a:t>5VA minimum flame rating for plastic enclosures</a:t>
          </a:r>
        </a:p>
        <a:p>
          <a:pPr marL="342900" lvl="2" indent="-171450" algn="l" defTabSz="800100" rtl="0">
            <a:lnSpc>
              <a:spcPct val="90000"/>
            </a:lnSpc>
            <a:spcBef>
              <a:spcPct val="0"/>
            </a:spcBef>
            <a:spcAft>
              <a:spcPts val="0"/>
            </a:spcAft>
            <a:buChar char="•"/>
          </a:pPr>
          <a:r>
            <a:rPr lang="en-US" sz="1800" b="0" kern="1200" dirty="0"/>
            <a:t>UV rating for enclosure if exposed to sunlight</a:t>
          </a:r>
        </a:p>
        <a:p>
          <a:pPr marL="228600" lvl="1" indent="-228600" algn="l" defTabSz="889000" rtl="0">
            <a:lnSpc>
              <a:spcPct val="90000"/>
            </a:lnSpc>
            <a:spcBef>
              <a:spcPct val="0"/>
            </a:spcBef>
            <a:spcAft>
              <a:spcPts val="0"/>
            </a:spcAft>
            <a:buChar char="•"/>
          </a:pPr>
          <a:r>
            <a:rPr lang="en-US" sz="2000" b="1" kern="1200" dirty="0"/>
            <a:t>Metallic Materials</a:t>
          </a:r>
        </a:p>
        <a:p>
          <a:pPr marL="457200" lvl="2" indent="-228600" algn="l" defTabSz="889000" rtl="0">
            <a:lnSpc>
              <a:spcPct val="90000"/>
            </a:lnSpc>
            <a:spcBef>
              <a:spcPct val="0"/>
            </a:spcBef>
            <a:spcAft>
              <a:spcPct val="35000"/>
            </a:spcAft>
            <a:buChar char="•"/>
          </a:pPr>
          <a:r>
            <a:rPr lang="en-US" sz="2000" b="0" kern="1200" dirty="0"/>
            <a:t>Resistant to corrosion </a:t>
          </a:r>
        </a:p>
      </dsp:txBody>
      <dsp:txXfrm>
        <a:off x="926995" y="993169"/>
        <a:ext cx="3059420" cy="4085693"/>
      </dsp:txXfrm>
    </dsp:sp>
    <dsp:sp modelId="{B5BEE16B-C511-44FF-B274-3824404F0194}">
      <dsp:nvSpPr>
        <dsp:cNvPr id="0" name=""/>
        <dsp:cNvSpPr/>
      </dsp:nvSpPr>
      <dsp:spPr>
        <a:xfrm>
          <a:off x="51387" y="170808"/>
          <a:ext cx="1228421" cy="1228421"/>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C7DA4-7470-4933-A212-BE9B57058D03}">
      <dsp:nvSpPr>
        <dsp:cNvPr id="0" name=""/>
        <dsp:cNvSpPr/>
      </dsp:nvSpPr>
      <dsp:spPr>
        <a:xfrm rot="16200000">
          <a:off x="2768839" y="2717307"/>
          <a:ext cx="4085693" cy="61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1700" bIns="0" numCol="1" spcCol="1270" anchor="t" anchorCtr="0">
          <a:noAutofit/>
        </a:bodyPr>
        <a:lstStyle/>
        <a:p>
          <a:pPr marL="0" lvl="0" indent="0" algn="r" defTabSz="889000" rtl="0">
            <a:lnSpc>
              <a:spcPct val="100000"/>
            </a:lnSpc>
            <a:spcBef>
              <a:spcPct val="0"/>
            </a:spcBef>
            <a:spcAft>
              <a:spcPts val="0"/>
            </a:spcAft>
            <a:buNone/>
          </a:pPr>
          <a:r>
            <a:rPr lang="en-US" sz="2000" b="1" kern="1200" dirty="0"/>
            <a:t>Enclosure Ratings </a:t>
          </a:r>
          <a:r>
            <a:rPr lang="en-US" sz="2000" kern="1200" dirty="0"/>
            <a:t>– </a:t>
          </a:r>
        </a:p>
      </dsp:txBody>
      <dsp:txXfrm>
        <a:off x="2768839" y="2717307"/>
        <a:ext cx="4085693" cy="614210"/>
      </dsp:txXfrm>
    </dsp:sp>
    <dsp:sp modelId="{C5EBD935-F421-45D3-B767-9FA90549D806}">
      <dsp:nvSpPr>
        <dsp:cNvPr id="0" name=""/>
        <dsp:cNvSpPr/>
      </dsp:nvSpPr>
      <dsp:spPr>
        <a:xfrm>
          <a:off x="5118791" y="981566"/>
          <a:ext cx="3059420" cy="40856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41700" rIns="128016" bIns="128016" numCol="1" spcCol="1270" anchor="t" anchorCtr="0">
          <a:noAutofit/>
        </a:bodyPr>
        <a:lstStyle/>
        <a:p>
          <a:pPr marL="171450" lvl="1" indent="-171450" algn="l" defTabSz="800100" rtl="0">
            <a:lnSpc>
              <a:spcPct val="100000"/>
            </a:lnSpc>
            <a:spcBef>
              <a:spcPct val="0"/>
            </a:spcBef>
            <a:spcAft>
              <a:spcPts val="0"/>
            </a:spcAft>
            <a:buChar char="•"/>
          </a:pPr>
          <a:r>
            <a:rPr lang="en-US" sz="1800" kern="1200" dirty="0"/>
            <a:t>Openings evaluated per IEC 60529 rating</a:t>
          </a:r>
        </a:p>
        <a:p>
          <a:pPr marL="342900" lvl="2" indent="-171450" algn="l" defTabSz="800100" rtl="0">
            <a:lnSpc>
              <a:spcPct val="100000"/>
            </a:lnSpc>
            <a:spcBef>
              <a:spcPct val="0"/>
            </a:spcBef>
            <a:spcAft>
              <a:spcPts val="0"/>
            </a:spcAft>
            <a:buChar char="•"/>
          </a:pPr>
          <a:r>
            <a:rPr lang="en-US" sz="1800" kern="1200" dirty="0"/>
            <a:t>Minimum rating IP2X unless intended for Restricted Access Locations</a:t>
          </a:r>
        </a:p>
        <a:p>
          <a:pPr marL="171450" lvl="1" indent="-171450" algn="l" defTabSz="800100" rtl="0">
            <a:lnSpc>
              <a:spcPct val="100000"/>
            </a:lnSpc>
            <a:spcBef>
              <a:spcPct val="0"/>
            </a:spcBef>
            <a:spcAft>
              <a:spcPts val="0"/>
            </a:spcAft>
            <a:buChar char="•"/>
          </a:pPr>
          <a:r>
            <a:rPr lang="en-US" sz="1800" kern="1200" dirty="0"/>
            <a:t>Outdoor enclosure ratings evaluated</a:t>
          </a:r>
        </a:p>
      </dsp:txBody>
      <dsp:txXfrm>
        <a:off x="5118791" y="981566"/>
        <a:ext cx="3059420" cy="4085693"/>
      </dsp:txXfrm>
    </dsp:sp>
    <dsp:sp modelId="{D1C3AA09-A155-40F5-9067-E9BF514AF44D}">
      <dsp:nvSpPr>
        <dsp:cNvPr id="0" name=""/>
        <dsp:cNvSpPr/>
      </dsp:nvSpPr>
      <dsp:spPr>
        <a:xfrm>
          <a:off x="4504580" y="170808"/>
          <a:ext cx="1228421" cy="1228421"/>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A639C-C769-40C5-A308-C48A5746A756}">
      <dsp:nvSpPr>
        <dsp:cNvPr id="0" name=""/>
        <dsp:cNvSpPr/>
      </dsp:nvSpPr>
      <dsp:spPr>
        <a:xfrm rot="16200000">
          <a:off x="-1827598" y="2921692"/>
          <a:ext cx="4398264" cy="63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3852" bIns="0" numCol="1" spcCol="1270" anchor="t" anchorCtr="0">
          <a:noAutofit/>
        </a:bodyPr>
        <a:lstStyle/>
        <a:p>
          <a:pPr marL="0" lvl="0" indent="0" algn="r" defTabSz="889000" rtl="0">
            <a:lnSpc>
              <a:spcPct val="90000"/>
            </a:lnSpc>
            <a:spcBef>
              <a:spcPct val="0"/>
            </a:spcBef>
            <a:spcAft>
              <a:spcPts val="0"/>
            </a:spcAft>
            <a:buNone/>
          </a:pPr>
          <a:r>
            <a:rPr lang="en-US" sz="2000" b="1" kern="1200" dirty="0"/>
            <a:t>Walk In Enclosures</a:t>
          </a:r>
        </a:p>
      </dsp:txBody>
      <dsp:txXfrm>
        <a:off x="-1827598" y="2921692"/>
        <a:ext cx="4398264" cy="639328"/>
      </dsp:txXfrm>
    </dsp:sp>
    <dsp:sp modelId="{BE48451C-53A7-425D-B728-05E11ED91A4D}">
      <dsp:nvSpPr>
        <dsp:cNvPr id="0" name=""/>
        <dsp:cNvSpPr/>
      </dsp:nvSpPr>
      <dsp:spPr>
        <a:xfrm>
          <a:off x="691198" y="1042224"/>
          <a:ext cx="3184535" cy="439826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63852" rIns="142240" bIns="142240" numCol="1" spcCol="1270" anchor="t" anchorCtr="0">
          <a:noAutofit/>
        </a:bodyPr>
        <a:lstStyle/>
        <a:p>
          <a:pPr marL="228600" lvl="1" indent="-228600" algn="l" defTabSz="889000" rtl="0">
            <a:lnSpc>
              <a:spcPct val="90000"/>
            </a:lnSpc>
            <a:spcBef>
              <a:spcPct val="0"/>
            </a:spcBef>
            <a:spcAft>
              <a:spcPts val="0"/>
            </a:spcAft>
            <a:buChar char="•"/>
          </a:pPr>
          <a:r>
            <a:rPr lang="en-US" sz="2000" b="0" kern="1200" dirty="0"/>
            <a:t>Prevent access by unauthorized persons</a:t>
          </a:r>
        </a:p>
        <a:p>
          <a:pPr marL="228600" lvl="1" indent="-228600" algn="l" defTabSz="889000" rtl="0">
            <a:lnSpc>
              <a:spcPct val="90000"/>
            </a:lnSpc>
            <a:spcBef>
              <a:spcPct val="0"/>
            </a:spcBef>
            <a:spcAft>
              <a:spcPts val="0"/>
            </a:spcAft>
            <a:buChar char="•"/>
          </a:pPr>
          <a:r>
            <a:rPr lang="en-US" sz="2000" b="0" kern="1200" dirty="0"/>
            <a:t>Provide means for egress</a:t>
          </a:r>
        </a:p>
        <a:p>
          <a:pPr marL="228600" lvl="1" indent="-228600" algn="l" defTabSz="889000" rtl="0">
            <a:lnSpc>
              <a:spcPct val="90000"/>
            </a:lnSpc>
            <a:spcBef>
              <a:spcPct val="0"/>
            </a:spcBef>
            <a:spcAft>
              <a:spcPts val="0"/>
            </a:spcAft>
            <a:buChar char="•"/>
          </a:pPr>
          <a:r>
            <a:rPr lang="en-US" sz="2000" b="0" kern="1200" dirty="0"/>
            <a:t>Entrances opened from inside without use of a tool</a:t>
          </a:r>
        </a:p>
        <a:p>
          <a:pPr marL="228600" lvl="1" indent="-228600" algn="l" defTabSz="889000" rtl="0">
            <a:lnSpc>
              <a:spcPct val="90000"/>
            </a:lnSpc>
            <a:spcBef>
              <a:spcPct val="0"/>
            </a:spcBef>
            <a:spcAft>
              <a:spcPts val="0"/>
            </a:spcAft>
            <a:buChar char="•"/>
          </a:pPr>
          <a:r>
            <a:rPr lang="en-US" sz="2000" b="0" kern="1200" dirty="0"/>
            <a:t>Provided with sufficient ventilation (ASHRAE  62.1)</a:t>
          </a:r>
        </a:p>
        <a:p>
          <a:pPr marL="228600" lvl="1" indent="-228600" algn="l" defTabSz="889000" rtl="0">
            <a:lnSpc>
              <a:spcPct val="90000"/>
            </a:lnSpc>
            <a:spcBef>
              <a:spcPct val="0"/>
            </a:spcBef>
            <a:spcAft>
              <a:spcPts val="0"/>
            </a:spcAft>
            <a:buChar char="•"/>
          </a:pPr>
          <a:r>
            <a:rPr lang="en-US" sz="2000" b="0" kern="1200" dirty="0"/>
            <a:t>Lighting</a:t>
          </a:r>
        </a:p>
      </dsp:txBody>
      <dsp:txXfrm>
        <a:off x="691198" y="1042224"/>
        <a:ext cx="3184535" cy="4398264"/>
      </dsp:txXfrm>
    </dsp:sp>
    <dsp:sp modelId="{5BB8EFE2-D0A2-42C9-BDC7-B05EC4784CE1}">
      <dsp:nvSpPr>
        <dsp:cNvPr id="0" name=""/>
        <dsp:cNvSpPr/>
      </dsp:nvSpPr>
      <dsp:spPr>
        <a:xfrm>
          <a:off x="51869" y="198311"/>
          <a:ext cx="1278657" cy="1278657"/>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0D18C-E39A-42D0-8C85-8D29BB211022}">
      <dsp:nvSpPr>
        <dsp:cNvPr id="0" name=""/>
        <dsp:cNvSpPr/>
      </dsp:nvSpPr>
      <dsp:spPr>
        <a:xfrm rot="16200000">
          <a:off x="2804598" y="2921692"/>
          <a:ext cx="4398264" cy="63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3852" bIns="0" numCol="1" spcCol="1270" anchor="t" anchorCtr="0">
          <a:noAutofit/>
        </a:bodyPr>
        <a:lstStyle/>
        <a:p>
          <a:pPr marL="0" lvl="0" indent="0" algn="r" defTabSz="889000" rtl="0">
            <a:lnSpc>
              <a:spcPct val="90000"/>
            </a:lnSpc>
            <a:spcBef>
              <a:spcPct val="0"/>
            </a:spcBef>
            <a:spcAft>
              <a:spcPts val="0"/>
            </a:spcAft>
            <a:buNone/>
          </a:pPr>
          <a:r>
            <a:rPr lang="en-US" sz="2000" b="1" kern="1200" dirty="0"/>
            <a:t>General Electrical Safety</a:t>
          </a:r>
        </a:p>
      </dsp:txBody>
      <dsp:txXfrm>
        <a:off x="2804598" y="2921692"/>
        <a:ext cx="4398264" cy="639328"/>
      </dsp:txXfrm>
    </dsp:sp>
    <dsp:sp modelId="{72EBDFEB-B938-4BF2-972E-4BD9C3F7E9B6}">
      <dsp:nvSpPr>
        <dsp:cNvPr id="0" name=""/>
        <dsp:cNvSpPr/>
      </dsp:nvSpPr>
      <dsp:spPr>
        <a:xfrm>
          <a:off x="5323395" y="1042224"/>
          <a:ext cx="3184535" cy="439826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63852"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Worker safety per NFPA 70E or CSA Z462</a:t>
          </a:r>
        </a:p>
        <a:p>
          <a:pPr marL="171450" lvl="1" indent="-171450" algn="l" defTabSz="711200" rtl="0">
            <a:lnSpc>
              <a:spcPct val="90000"/>
            </a:lnSpc>
            <a:spcBef>
              <a:spcPct val="0"/>
            </a:spcBef>
            <a:spcAft>
              <a:spcPts val="0"/>
            </a:spcAft>
            <a:buChar char="•"/>
          </a:pPr>
          <a:r>
            <a:rPr lang="en-US" sz="1600" b="0" kern="1200" dirty="0"/>
            <a:t>Workspace requirements per NFPA 70 or CEC C22.1 or IEEE C2</a:t>
          </a:r>
        </a:p>
        <a:p>
          <a:pPr marL="171450" lvl="1" indent="-171450" algn="l" defTabSz="711200" rtl="0">
            <a:lnSpc>
              <a:spcPct val="90000"/>
            </a:lnSpc>
            <a:spcBef>
              <a:spcPct val="0"/>
            </a:spcBef>
            <a:spcAft>
              <a:spcPts val="0"/>
            </a:spcAft>
            <a:buChar char="•"/>
          </a:pPr>
          <a:r>
            <a:rPr lang="en-US" sz="1600" b="0" kern="1200" dirty="0"/>
            <a:t>Protection against worker inadvertent contact with hazardous parts</a:t>
          </a:r>
        </a:p>
        <a:p>
          <a:pPr marL="171450" lvl="1" indent="-171450" algn="l" defTabSz="711200" rtl="0">
            <a:lnSpc>
              <a:spcPct val="90000"/>
            </a:lnSpc>
            <a:spcBef>
              <a:spcPct val="0"/>
            </a:spcBef>
            <a:spcAft>
              <a:spcPts val="0"/>
            </a:spcAft>
            <a:buChar char="•"/>
          </a:pPr>
          <a:r>
            <a:rPr lang="en-US" sz="1600" b="0" kern="1200" dirty="0"/>
            <a:t>Lightning and surge protection</a:t>
          </a:r>
        </a:p>
        <a:p>
          <a:pPr marL="171450" lvl="1" indent="-171450" algn="l" defTabSz="711200" rtl="0">
            <a:lnSpc>
              <a:spcPct val="90000"/>
            </a:lnSpc>
            <a:spcBef>
              <a:spcPct val="0"/>
            </a:spcBef>
            <a:spcAft>
              <a:spcPts val="0"/>
            </a:spcAft>
            <a:buChar char="•"/>
          </a:pPr>
          <a:r>
            <a:rPr lang="en-US" sz="1600" b="0" kern="1200" dirty="0"/>
            <a:t>Need to isolate/disconnect equipment</a:t>
          </a:r>
        </a:p>
        <a:p>
          <a:pPr marL="171450" lvl="1" indent="-171450" algn="l" defTabSz="711200" rtl="0">
            <a:lnSpc>
              <a:spcPct val="90000"/>
            </a:lnSpc>
            <a:spcBef>
              <a:spcPct val="0"/>
            </a:spcBef>
            <a:spcAft>
              <a:spcPts val="0"/>
            </a:spcAft>
            <a:buChar char="•"/>
          </a:pPr>
          <a:r>
            <a:rPr lang="en-US" sz="1600" b="0" kern="1200" dirty="0"/>
            <a:t>Determination of Arc Flash Hazards through assessment per 70E</a:t>
          </a:r>
        </a:p>
        <a:p>
          <a:pPr marL="342900" lvl="2" indent="-171450" algn="l" defTabSz="711200" rtl="0">
            <a:lnSpc>
              <a:spcPct val="90000"/>
            </a:lnSpc>
            <a:spcBef>
              <a:spcPct val="0"/>
            </a:spcBef>
            <a:spcAft>
              <a:spcPts val="0"/>
            </a:spcAft>
            <a:buChar char="•"/>
          </a:pPr>
          <a:r>
            <a:rPr lang="en-US" sz="1600" b="0" kern="1200" dirty="0"/>
            <a:t>Arc flash incident level</a:t>
          </a:r>
        </a:p>
        <a:p>
          <a:pPr marL="342900" lvl="2" indent="-171450" algn="l" defTabSz="711200" rtl="0">
            <a:lnSpc>
              <a:spcPct val="90000"/>
            </a:lnSpc>
            <a:spcBef>
              <a:spcPct val="0"/>
            </a:spcBef>
            <a:spcAft>
              <a:spcPts val="0"/>
            </a:spcAft>
            <a:buChar char="•"/>
          </a:pPr>
          <a:r>
            <a:rPr lang="en-US" sz="1600" b="0" kern="1200" dirty="0"/>
            <a:t>Restricted approach boundary</a:t>
          </a:r>
        </a:p>
        <a:p>
          <a:pPr marL="342900" lvl="2" indent="-171450" algn="l" defTabSz="711200" rtl="0">
            <a:lnSpc>
              <a:spcPct val="90000"/>
            </a:lnSpc>
            <a:spcBef>
              <a:spcPct val="0"/>
            </a:spcBef>
            <a:spcAft>
              <a:spcPts val="0"/>
            </a:spcAft>
            <a:buChar char="•"/>
          </a:pPr>
          <a:r>
            <a:rPr lang="en-US" sz="1600" b="0" kern="1200" dirty="0"/>
            <a:t>Arc flash PPE</a:t>
          </a:r>
        </a:p>
      </dsp:txBody>
      <dsp:txXfrm>
        <a:off x="5323395" y="1042224"/>
        <a:ext cx="3184535" cy="4398264"/>
      </dsp:txXfrm>
    </dsp:sp>
    <dsp:sp modelId="{7941528F-11D0-4F4A-A9F9-4B744A35CA8D}">
      <dsp:nvSpPr>
        <dsp:cNvPr id="0" name=""/>
        <dsp:cNvSpPr/>
      </dsp:nvSpPr>
      <dsp:spPr>
        <a:xfrm>
          <a:off x="4684066" y="198311"/>
          <a:ext cx="1278657" cy="1278657"/>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39DEDED-54E8-4BB0-926E-0F2B238F405F}" type="datetime1">
              <a:rPr lang="en-US"/>
              <a:pPr/>
              <a:t>2/20/2017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8673AC-55F3-4E22-A335-E984220EAED1}" type="slidenum">
              <a:rPr lang="en-US"/>
              <a:pPr/>
              <a:t>‹#›</a:t>
            </a:fld>
            <a:endParaRPr lang="en-US" dirty="0"/>
          </a:p>
        </p:txBody>
      </p:sp>
    </p:spTree>
    <p:extLst>
      <p:ext uri="{BB962C8B-B14F-4D97-AF65-F5344CB8AC3E}">
        <p14:creationId xmlns:p14="http://schemas.microsoft.com/office/powerpoint/2010/main" val="246098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4F8B34F-33E6-4EEA-9A54-FB620A2104E1}" type="datetime1">
              <a:rPr lang="en-US"/>
              <a:pPr/>
              <a:t>2/20/2017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4922C2-942D-4905-B34E-0F633114CEA6}" type="slidenum">
              <a:rPr lang="en-US"/>
              <a:pPr/>
              <a:t>‹#›</a:t>
            </a:fld>
            <a:endParaRPr lang="en-US" dirty="0"/>
          </a:p>
        </p:txBody>
      </p:sp>
    </p:spTree>
    <p:extLst>
      <p:ext uri="{BB962C8B-B14F-4D97-AF65-F5344CB8AC3E}">
        <p14:creationId xmlns:p14="http://schemas.microsoft.com/office/powerpoint/2010/main" val="3753933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1</a:t>
            </a:fld>
            <a:endParaRPr lang="en-US" dirty="0"/>
          </a:p>
        </p:txBody>
      </p:sp>
    </p:spTree>
    <p:extLst>
      <p:ext uri="{BB962C8B-B14F-4D97-AF65-F5344CB8AC3E}">
        <p14:creationId xmlns:p14="http://schemas.microsoft.com/office/powerpoint/2010/main" val="27266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16</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17</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18</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most testing would be covered by the technology specific standards, UL 9540 does include some testing for those technologies that may lack specific criteria.  As noted above, the tests are divided into electrical tests, mechanical tests fluid containment tests and environmental tests.</a:t>
            </a:r>
          </a:p>
        </p:txBody>
      </p:sp>
      <p:sp>
        <p:nvSpPr>
          <p:cNvPr id="4" name="Slide Number Placeholder 3"/>
          <p:cNvSpPr>
            <a:spLocks noGrp="1"/>
          </p:cNvSpPr>
          <p:nvPr>
            <p:ph type="sldNum" sz="quarter" idx="10"/>
          </p:nvPr>
        </p:nvSpPr>
        <p:spPr/>
        <p:txBody>
          <a:bodyPr/>
          <a:lstStyle/>
          <a:p>
            <a:fld id="{734922C2-942D-4905-B34E-0F633114CEA6}" type="slidenum">
              <a:rPr lang="en-US" smtClean="0"/>
              <a:pPr/>
              <a:t>20</a:t>
            </a:fld>
            <a:endParaRPr lang="en-US" dirty="0"/>
          </a:p>
        </p:txBody>
      </p:sp>
    </p:spTree>
    <p:extLst>
      <p:ext uri="{BB962C8B-B14F-4D97-AF65-F5344CB8AC3E}">
        <p14:creationId xmlns:p14="http://schemas.microsoft.com/office/powerpoint/2010/main" val="316996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22</a:t>
            </a:fld>
            <a:endParaRPr lang="en-US" dirty="0"/>
          </a:p>
        </p:txBody>
      </p:sp>
    </p:spTree>
    <p:extLst>
      <p:ext uri="{BB962C8B-B14F-4D97-AF65-F5344CB8AC3E}">
        <p14:creationId xmlns:p14="http://schemas.microsoft.com/office/powerpoint/2010/main" val="350048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D7914-B5FC-430B-99D6-0042036D439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7074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of UL 9540 of course is energy storage systems that are either standalone, grid interactive or multi-mode.  The standard includes the technology, the equipment for connection to the grid or standalone system and the balance of plant equipment of the system such as chargers for batteries or pumps for flow battery systems, etc..</a:t>
            </a:r>
          </a:p>
        </p:txBody>
      </p:sp>
      <p:sp>
        <p:nvSpPr>
          <p:cNvPr id="4" name="Slide Number Placeholder 3"/>
          <p:cNvSpPr>
            <a:spLocks noGrp="1"/>
          </p:cNvSpPr>
          <p:nvPr>
            <p:ph type="sldNum" sz="quarter" idx="10"/>
          </p:nvPr>
        </p:nvSpPr>
        <p:spPr/>
        <p:txBody>
          <a:bodyPr/>
          <a:lstStyle/>
          <a:p>
            <a:fld id="{734922C2-942D-4905-B34E-0F633114CEA6}" type="slidenum">
              <a:rPr lang="en-US" smtClean="0"/>
              <a:pPr/>
              <a:t>4</a:t>
            </a:fld>
            <a:endParaRPr lang="en-US" dirty="0"/>
          </a:p>
        </p:txBody>
      </p:sp>
    </p:spTree>
    <p:extLst>
      <p:ext uri="{BB962C8B-B14F-4D97-AF65-F5344CB8AC3E}">
        <p14:creationId xmlns:p14="http://schemas.microsoft.com/office/powerpoint/2010/main" val="292918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hazards associated with energy storage systems including hazards associated with energy such as fire, explosions and burns, electrical shock hazards, mechanical hazards such as high pressure and moving parts and chemical hazards such as toxic or hazardous substances</a:t>
            </a:r>
          </a:p>
        </p:txBody>
      </p:sp>
      <p:sp>
        <p:nvSpPr>
          <p:cNvPr id="4" name="Slide Number Placeholder 3"/>
          <p:cNvSpPr>
            <a:spLocks noGrp="1"/>
          </p:cNvSpPr>
          <p:nvPr>
            <p:ph type="sldNum" sz="quarter" idx="10"/>
          </p:nvPr>
        </p:nvSpPr>
        <p:spPr/>
        <p:txBody>
          <a:bodyPr/>
          <a:lstStyle/>
          <a:p>
            <a:fld id="{734922C2-942D-4905-B34E-0F633114CEA6}" type="slidenum">
              <a:rPr lang="en-US" smtClean="0"/>
              <a:pPr/>
              <a:t>7</a:t>
            </a:fld>
            <a:endParaRPr lang="en-US" dirty="0"/>
          </a:p>
        </p:txBody>
      </p:sp>
    </p:spTree>
    <p:extLst>
      <p:ext uri="{BB962C8B-B14F-4D97-AF65-F5344CB8AC3E}">
        <p14:creationId xmlns:p14="http://schemas.microsoft.com/office/powerpoint/2010/main" val="202898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has developed a safety standard, UL 9540 with a safety approach that focuses on mitigating the hazards associated with various forms of energy storage.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11</a:t>
            </a:fld>
            <a:endParaRPr lang="en-US" dirty="0"/>
          </a:p>
        </p:txBody>
      </p:sp>
    </p:spTree>
    <p:extLst>
      <p:ext uri="{BB962C8B-B14F-4D97-AF65-F5344CB8AC3E}">
        <p14:creationId xmlns:p14="http://schemas.microsoft.com/office/powerpoint/2010/main" val="104668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12</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13</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14</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15</a:t>
            </a:fld>
            <a:endParaRPr lang="en-US" dirty="0"/>
          </a:p>
        </p:txBody>
      </p:sp>
    </p:spTree>
    <p:extLst>
      <p:ext uri="{BB962C8B-B14F-4D97-AF65-F5344CB8AC3E}">
        <p14:creationId xmlns:p14="http://schemas.microsoft.com/office/powerpoint/2010/main" val="531290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4" name="Picture 4" descr="UL_Enterprise_red_rgb.gif"/>
          <p:cNvPicPr>
            <a:picLocks noChangeAspect="1"/>
          </p:cNvPicPr>
          <p:nvPr userDrawn="1"/>
        </p:nvPicPr>
        <p:blipFill>
          <a:blip r:embed="rId2" cstate="print"/>
          <a:srcRect l="16679" r="-2914"/>
          <a:stretch>
            <a:fillRect/>
          </a:stretch>
        </p:blipFill>
        <p:spPr bwMode="auto">
          <a:xfrm>
            <a:off x="0" y="338138"/>
            <a:ext cx="2917825" cy="3384550"/>
          </a:xfrm>
          <a:prstGeom prst="rect">
            <a:avLst/>
          </a:prstGeom>
          <a:noFill/>
          <a:ln w="9525">
            <a:noFill/>
            <a:miter lim="800000"/>
            <a:headEnd/>
            <a:tailEnd/>
          </a:ln>
        </p:spPr>
      </p:pic>
      <p:sp>
        <p:nvSpPr>
          <p:cNvPr id="2" name="Title 1"/>
          <p:cNvSpPr>
            <a:spLocks noGrp="1"/>
          </p:cNvSpPr>
          <p:nvPr>
            <p:ph type="ctrTitle"/>
          </p:nvPr>
        </p:nvSpPr>
        <p:spPr>
          <a:xfrm>
            <a:off x="3395306" y="2534248"/>
            <a:ext cx="5555894" cy="1399032"/>
          </a:xfrm>
        </p:spPr>
        <p:txBody>
          <a:bodyPr/>
          <a:lstStyle>
            <a:lvl1pPr algn="r">
              <a:defRPr sz="3000" b="1">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5"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a:xfrm>
            <a:off x="457200" y="274638"/>
            <a:ext cx="73279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lvl1pPr>
              <a:defRPr/>
            </a:lvl1pPr>
          </a:lstStyle>
          <a:p>
            <a:fld id="{77F56632-F21B-43C7-A157-F1A93EFDCACA}" type="slidenum">
              <a:rPr lang="en-US"/>
              <a:pPr/>
              <a:t>‹#›</a:t>
            </a:fld>
            <a:endParaRPr lang="en-US" dirty="0"/>
          </a:p>
        </p:txBody>
      </p:sp>
      <p:sp>
        <p:nvSpPr>
          <p:cNvPr id="7"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8" name="Rectangle 7"/>
          <p:cNvSpPr/>
          <p:nvPr userDrawn="1"/>
        </p:nvSpPr>
        <p:spPr>
          <a:xfrm>
            <a:off x="3032235" y="61410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3" name="Picture 6" descr="ul_pattern.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dirty="0"/>
              <a:t>Click to edit Master title style</a:t>
            </a:r>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chemeClr val="bg1">
                    <a:lumMod val="95000"/>
                  </a:schemeClr>
                </a:solidFill>
              </a:rPr>
              <a:t>UL and the UL logo are trademarks of UL LLC © 2017</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8A30CB32-A5D8-4CB0-BE8D-2B75CEE24DA9}" type="slidenum">
              <a:rPr lang="en-US"/>
              <a:pPr/>
              <a:t>‹#›</a:t>
            </a:fld>
            <a:endParaRPr lang="en-US" dirty="0"/>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4" name="Slide Number Placeholder 3"/>
          <p:cNvSpPr>
            <a:spLocks noGrp="1"/>
          </p:cNvSpPr>
          <p:nvPr>
            <p:ph type="sldNum" sz="quarter" idx="10"/>
          </p:nvPr>
        </p:nvSpPr>
        <p:spPr/>
        <p:txBody>
          <a:bodyPr/>
          <a:lstStyle>
            <a:lvl1pPr>
              <a:defRPr/>
            </a:lvl1pPr>
          </a:lstStyle>
          <a:p>
            <a:fld id="{1FCB100E-81FE-4393-867A-EC042D5CBDED}" type="slidenum">
              <a:rPr lang="en-US"/>
              <a:pPr/>
              <a:t>‹#›</a:t>
            </a:fld>
            <a:endParaRPr lang="en-US" dirty="0"/>
          </a:p>
        </p:txBody>
      </p:sp>
      <p:sp>
        <p:nvSpPr>
          <p:cNvPr id="5"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6" name="Rectangle 5"/>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pic>
        <p:nvPicPr>
          <p:cNvPr id="2"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A9442B1C-BC27-4ACF-8973-51C8FB406FB7}" type="slidenum">
              <a:rPr lang="en-US"/>
              <a:pPr/>
              <a:t>‹#›</a:t>
            </a:fld>
            <a:endParaRPr lang="en-US" dirty="0"/>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4">
    <p:spTree>
      <p:nvGrpSpPr>
        <p:cNvPr id="1" name=""/>
        <p:cNvGrpSpPr/>
        <p:nvPr/>
      </p:nvGrpSpPr>
      <p:grpSpPr>
        <a:xfrm>
          <a:off x="0" y="0"/>
          <a:ext cx="0" cy="0"/>
          <a:chOff x="0" y="0"/>
          <a:chExt cx="0" cy="0"/>
        </a:xfrm>
      </p:grpSpPr>
      <p:pic>
        <p:nvPicPr>
          <p:cNvPr id="2"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3"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4" name="Slide Number Placeholder 3"/>
          <p:cNvSpPr>
            <a:spLocks noGrp="1"/>
          </p:cNvSpPr>
          <p:nvPr>
            <p:ph type="sldNum" sz="quarter" idx="10"/>
          </p:nvPr>
        </p:nvSpPr>
        <p:spPr/>
        <p:txBody>
          <a:bodyPr/>
          <a:lstStyle>
            <a:lvl1pPr>
              <a:defRPr/>
            </a:lvl1pPr>
          </a:lstStyle>
          <a:p>
            <a:fld id="{BA518DA6-E50D-4A25-BF00-6705D98B8905}" type="slidenum">
              <a:rPr lang="en-US"/>
              <a:pPr/>
              <a:t>‹#›</a:t>
            </a:fld>
            <a:endParaRPr lang="en-US" dirty="0"/>
          </a:p>
        </p:txBody>
      </p:sp>
      <p:sp>
        <p:nvSpPr>
          <p:cNvPr id="5"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6" name="Rectangle 5"/>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EA37AF12-A89B-4622-861F-26D37CEB0063}" type="slidenum">
              <a:rPr lang="en-US"/>
              <a:pPr/>
              <a:t>‹#›</a:t>
            </a:fld>
            <a:endParaRPr lang="en-US" dirty="0"/>
          </a:p>
        </p:txBody>
      </p:sp>
      <p:sp>
        <p:nvSpPr>
          <p:cNvPr id="5" name="Rectangle 4"/>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4"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lvl1pPr>
              <a:defRPr/>
            </a:lvl1pPr>
          </a:lstStyle>
          <a:p>
            <a:fld id="{9316A17D-27E4-4BD4-91A4-CE02046E3EB3}" type="slidenum">
              <a:rPr lang="en-US"/>
              <a:pPr/>
              <a:t>‹#›</a:t>
            </a:fld>
            <a:endParaRPr lang="en-US" dirty="0"/>
          </a:p>
        </p:txBody>
      </p:sp>
      <p:sp>
        <p:nvSpPr>
          <p:cNvPr id="6"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7" name="Rectangle 6"/>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3">
    <p:spTree>
      <p:nvGrpSpPr>
        <p:cNvPr id="1" name=""/>
        <p:cNvGrpSpPr/>
        <p:nvPr/>
      </p:nvGrpSpPr>
      <p:grpSpPr>
        <a:xfrm>
          <a:off x="0" y="0"/>
          <a:ext cx="0" cy="0"/>
          <a:chOff x="0" y="0"/>
          <a:chExt cx="0" cy="0"/>
        </a:xfrm>
      </p:grpSpPr>
      <p:pic>
        <p:nvPicPr>
          <p:cNvPr id="3"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E50BD708-33C6-476A-8693-C954F8DA82E3}" type="slidenum">
              <a:rPr lang="en-US"/>
              <a:pPr/>
              <a:t>‹#›</a:t>
            </a:fld>
            <a:endParaRPr lang="en-US" dirty="0"/>
          </a:p>
        </p:txBody>
      </p:sp>
      <p:sp>
        <p:nvSpPr>
          <p:cNvPr id="5" name="Rectangle 4"/>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4">
    <p:spTree>
      <p:nvGrpSpPr>
        <p:cNvPr id="1" name=""/>
        <p:cNvGrpSpPr/>
        <p:nvPr/>
      </p:nvGrpSpPr>
      <p:grpSpPr>
        <a:xfrm>
          <a:off x="0" y="0"/>
          <a:ext cx="0" cy="0"/>
          <a:chOff x="0" y="0"/>
          <a:chExt cx="0" cy="0"/>
        </a:xfrm>
      </p:grpSpPr>
      <p:pic>
        <p:nvPicPr>
          <p:cNvPr id="3"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4"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lvl1pPr>
              <a:defRPr/>
            </a:lvl1pPr>
          </a:lstStyle>
          <a:p>
            <a:fld id="{245AA60F-2F69-4118-8295-DBE5382D1A43}" type="slidenum">
              <a:rPr lang="en-US"/>
              <a:pPr/>
              <a:t>‹#›</a:t>
            </a:fld>
            <a:endParaRPr lang="en-US" dirty="0"/>
          </a:p>
        </p:txBody>
      </p:sp>
      <p:sp>
        <p:nvSpPr>
          <p:cNvPr id="6"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7" name="Rectangle 6"/>
          <p:cNvSpPr/>
          <p:nvPr userDrawn="1"/>
        </p:nvSpPr>
        <p:spPr>
          <a:xfrm>
            <a:off x="3032235" y="609902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2"/>
        </a:solidFill>
        <a:effectLst/>
      </p:bgPr>
    </p:bg>
    <p:spTree>
      <p:nvGrpSpPr>
        <p:cNvPr id="1" name=""/>
        <p:cNvGrpSpPr/>
        <p:nvPr/>
      </p:nvGrpSpPr>
      <p:grpSpPr>
        <a:xfrm>
          <a:off x="0" y="0"/>
          <a:ext cx="0" cy="0"/>
          <a:chOff x="0" y="0"/>
          <a:chExt cx="0" cy="0"/>
        </a:xfrm>
      </p:grpSpPr>
      <p:pic>
        <p:nvPicPr>
          <p:cNvPr id="4" name="Picture 4" descr="UL White.png"/>
          <p:cNvPicPr>
            <a:picLocks noChangeAspect="1"/>
          </p:cNvPicPr>
          <p:nvPr userDrawn="1"/>
        </p:nvPicPr>
        <p:blipFill>
          <a:blip r:embed="rId2" cstate="print"/>
          <a:srcRect l="16753" r="-3294"/>
          <a:stretch>
            <a:fillRect/>
          </a:stretch>
        </p:blipFill>
        <p:spPr bwMode="auto">
          <a:xfrm>
            <a:off x="0" y="336550"/>
            <a:ext cx="2935288" cy="3392488"/>
          </a:xfrm>
          <a:prstGeom prst="rect">
            <a:avLst/>
          </a:prstGeom>
          <a:noFill/>
          <a:ln w="9525">
            <a:noFill/>
            <a:miter lim="800000"/>
            <a:headEnd/>
            <a:tailEnd/>
          </a:ln>
        </p:spPr>
      </p:pic>
      <p:sp>
        <p:nvSpPr>
          <p:cNvPr id="2" name="Title 1"/>
          <p:cNvSpPr>
            <a:spLocks noGrp="1"/>
          </p:cNvSpPr>
          <p:nvPr>
            <p:ph type="ctrTitle"/>
          </p:nvPr>
        </p:nvSpPr>
        <p:spPr>
          <a:xfrm>
            <a:off x="3395306" y="2534248"/>
            <a:ext cx="5555894" cy="1399032"/>
          </a:xfrm>
        </p:spPr>
        <p:txBody>
          <a:bodyPr/>
          <a:lstStyle>
            <a:lvl1pPr algn="r">
              <a:defRPr sz="3000" b="1">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5713690" y="6423025"/>
            <a:ext cx="3237510" cy="246221"/>
          </a:xfrm>
          <a:prstGeom prst="rect">
            <a:avLst/>
          </a:prstGeom>
          <a:noFill/>
        </p:spPr>
        <p:txBody>
          <a:bodyPr wrap="none">
            <a:prstTxWarp prst="textNoShape">
              <a:avLst/>
            </a:prstTxWarp>
            <a:spAutoFit/>
          </a:bodyPr>
          <a:lstStyle/>
          <a:p>
            <a:pPr>
              <a:defRPr/>
            </a:pPr>
            <a:r>
              <a:rPr lang="en-US" sz="1000" baseline="0" dirty="0">
                <a:solidFill>
                  <a:schemeClr val="bg1"/>
                </a:solidFill>
              </a:rPr>
              <a:t>UL and the UL logo are trademarks of UL LLC © 2017</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fld id="{AF7EDAAF-C418-4DE9-928E-28A0099A84AF}" type="slidenum">
              <a:rPr lang="en-US"/>
              <a:pPr/>
              <a:t>‹#›</a:t>
            </a:fld>
            <a:endParaRPr lang="en-US" dirty="0"/>
          </a:p>
        </p:txBody>
      </p:sp>
      <p:sp>
        <p:nvSpPr>
          <p:cNvPr id="7" name="Rectangle 6"/>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6"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fld id="{BC18698B-1984-4A0C-9335-08346869EC64}" type="slidenum">
              <a:rPr lang="en-US"/>
              <a:pPr/>
              <a:t>‹#›</a:t>
            </a:fld>
            <a:endParaRPr lang="en-US" dirty="0"/>
          </a:p>
        </p:txBody>
      </p:sp>
      <p:sp>
        <p:nvSpPr>
          <p:cNvPr id="8"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9" name="Rectangle 8"/>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3">
    <p:spTree>
      <p:nvGrpSpPr>
        <p:cNvPr id="1" name=""/>
        <p:cNvGrpSpPr/>
        <p:nvPr/>
      </p:nvGrpSpPr>
      <p:grpSpPr>
        <a:xfrm>
          <a:off x="0" y="0"/>
          <a:ext cx="0" cy="0"/>
          <a:chOff x="0" y="0"/>
          <a:chExt cx="0" cy="0"/>
        </a:xfrm>
      </p:grpSpPr>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fld id="{004C22A9-E8D3-4697-808F-817BF79BEC48}" type="slidenum">
              <a:rPr lang="en-US"/>
              <a:pPr/>
              <a:t>‹#›</a:t>
            </a:fld>
            <a:endParaRPr lang="en-US" dirty="0"/>
          </a:p>
        </p:txBody>
      </p:sp>
      <p:sp>
        <p:nvSpPr>
          <p:cNvPr id="7" name="Rectangle 6"/>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4">
    <p:spTree>
      <p:nvGrpSpPr>
        <p:cNvPr id="1" name=""/>
        <p:cNvGrpSpPr/>
        <p:nvPr/>
      </p:nvGrpSpPr>
      <p:grpSpPr>
        <a:xfrm>
          <a:off x="0" y="0"/>
          <a:ext cx="0" cy="0"/>
          <a:chOff x="0" y="0"/>
          <a:chExt cx="0" cy="0"/>
        </a:xfrm>
      </p:grpSpPr>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6"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fld id="{817EE765-18C0-4BC9-82F5-4ED8E54EFE9B}" type="slidenum">
              <a:rPr lang="en-US"/>
              <a:pPr/>
              <a:t>‹#›</a:t>
            </a:fld>
            <a:endParaRPr lang="en-US" dirty="0"/>
          </a:p>
        </p:txBody>
      </p:sp>
      <p:sp>
        <p:nvSpPr>
          <p:cNvPr id="8"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9" name="Rectangle 8"/>
          <p:cNvSpPr/>
          <p:nvPr userDrawn="1"/>
        </p:nvSpPr>
        <p:spPr>
          <a:xfrm>
            <a:off x="3032235" y="615157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Red">
    <p:bg>
      <p:bgPr>
        <a:solidFill>
          <a:schemeClr val="accent2"/>
        </a:solidFill>
        <a:effectLst/>
      </p:bgPr>
    </p:bg>
    <p:spTree>
      <p:nvGrpSpPr>
        <p:cNvPr id="1" name=""/>
        <p:cNvGrpSpPr/>
        <p:nvPr/>
      </p:nvGrpSpPr>
      <p:grpSpPr>
        <a:xfrm>
          <a:off x="0" y="0"/>
          <a:ext cx="0" cy="0"/>
          <a:chOff x="0" y="0"/>
          <a:chExt cx="0" cy="0"/>
        </a:xfrm>
      </p:grpSpPr>
      <p:pic>
        <p:nvPicPr>
          <p:cNvPr id="3" name="Picture 4" descr="UL White.png"/>
          <p:cNvPicPr>
            <a:picLocks noChangeAspect="1"/>
          </p:cNvPicPr>
          <p:nvPr userDrawn="1"/>
        </p:nvPicPr>
        <p:blipFill>
          <a:blip r:embed="rId2" cstate="print"/>
          <a:srcRect/>
          <a:stretch>
            <a:fillRect/>
          </a:stretch>
        </p:blipFill>
        <p:spPr bwMode="auto">
          <a:xfrm>
            <a:off x="7872413" y="482600"/>
            <a:ext cx="814387" cy="814388"/>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dirty="0"/>
              <a:t>Click to edit Master title style</a:t>
            </a:r>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chemeClr val="bg1">
                    <a:lumMod val="95000"/>
                  </a:schemeClr>
                </a:solidFill>
              </a:rPr>
              <a:t>UL and the UL logo are trademarks of UL LLC © 2014</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pic>
        <p:nvPicPr>
          <p:cNvPr id="3" name="Picture 6" descr="UL_Enterprise_red_rgb.gif"/>
          <p:cNvPicPr>
            <a:picLocks noChangeAspect="1"/>
          </p:cNvPicPr>
          <p:nvPr userDrawn="1"/>
        </p:nvPicPr>
        <p:blipFill>
          <a:blip r:embed="rId2" cstate="print"/>
          <a:srcRect/>
          <a:stretch>
            <a:fillRect/>
          </a:stretch>
        </p:blipFill>
        <p:spPr bwMode="auto">
          <a:xfrm>
            <a:off x="7872413" y="488950"/>
            <a:ext cx="814387" cy="812800"/>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tx1"/>
                </a:solidFill>
              </a:defRPr>
            </a:lvl1pPr>
          </a:lstStyle>
          <a:p>
            <a:r>
              <a:rPr lang="en-US" dirty="0"/>
              <a:t>Click to edit Master title style</a:t>
            </a:r>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hite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r="16216"/>
          <a:stretch>
            <a:fillRect/>
          </a:stretch>
        </p:blipFill>
        <p:spPr bwMode="auto">
          <a:xfrm>
            <a:off x="6308725" y="328613"/>
            <a:ext cx="2835275" cy="3384550"/>
          </a:xfrm>
          <a:prstGeom prst="rect">
            <a:avLst/>
          </a:prstGeom>
          <a:noFill/>
          <a:ln w="9525">
            <a:noFill/>
            <a:miter lim="800000"/>
            <a:headEnd/>
            <a:tailEnd/>
          </a:ln>
        </p:spPr>
      </p:pic>
      <p:sp>
        <p:nvSpPr>
          <p:cNvPr id="2" name="Title 1"/>
          <p:cNvSpPr>
            <a:spLocks noGrp="1"/>
          </p:cNvSpPr>
          <p:nvPr>
            <p:ph type="ctrTitle"/>
          </p:nvPr>
        </p:nvSpPr>
        <p:spPr>
          <a:xfrm>
            <a:off x="457199" y="2532888"/>
            <a:ext cx="5541265" cy="1399032"/>
          </a:xfrm>
        </p:spPr>
        <p:txBody>
          <a:bodyPr/>
          <a:lstStyle>
            <a:lvl1pPr algn="l">
              <a:defRPr sz="3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57200" y="3959352"/>
            <a:ext cx="5541264"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457200"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Red 2">
    <p:bg>
      <p:bgPr>
        <a:solidFill>
          <a:schemeClr val="accent2"/>
        </a:solidFill>
        <a:effectLst/>
      </p:bgPr>
    </p:bg>
    <p:spTree>
      <p:nvGrpSpPr>
        <p:cNvPr id="1" name=""/>
        <p:cNvGrpSpPr/>
        <p:nvPr/>
      </p:nvGrpSpPr>
      <p:grpSpPr>
        <a:xfrm>
          <a:off x="0" y="0"/>
          <a:ext cx="0" cy="0"/>
          <a:chOff x="0" y="0"/>
          <a:chExt cx="0" cy="0"/>
        </a:xfrm>
      </p:grpSpPr>
      <p:pic>
        <p:nvPicPr>
          <p:cNvPr id="4" name="Picture 4" descr="UL White.png"/>
          <p:cNvPicPr>
            <a:picLocks noChangeAspect="1"/>
          </p:cNvPicPr>
          <p:nvPr userDrawn="1"/>
        </p:nvPicPr>
        <p:blipFill>
          <a:blip r:embed="rId2" cstate="print"/>
          <a:srcRect r="16423"/>
          <a:stretch>
            <a:fillRect/>
          </a:stretch>
        </p:blipFill>
        <p:spPr bwMode="auto">
          <a:xfrm>
            <a:off x="6308725" y="328613"/>
            <a:ext cx="2835275" cy="3392487"/>
          </a:xfrm>
          <a:prstGeom prst="rect">
            <a:avLst/>
          </a:prstGeom>
          <a:noFill/>
          <a:ln w="9525">
            <a:noFill/>
            <a:miter lim="800000"/>
            <a:headEnd/>
            <a:tailEnd/>
          </a:ln>
        </p:spPr>
      </p:pic>
      <p:sp>
        <p:nvSpPr>
          <p:cNvPr id="2" name="Title 1"/>
          <p:cNvSpPr>
            <a:spLocks noGrp="1"/>
          </p:cNvSpPr>
          <p:nvPr>
            <p:ph type="ctrTitle"/>
          </p:nvPr>
        </p:nvSpPr>
        <p:spPr>
          <a:xfrm>
            <a:off x="457200" y="2534248"/>
            <a:ext cx="5555894" cy="1399032"/>
          </a:xfrm>
        </p:spPr>
        <p:txBody>
          <a:bodyPr/>
          <a:lstStyle>
            <a:lvl1pPr algn="l">
              <a:defRPr sz="3000" b="1">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57200" y="3961120"/>
            <a:ext cx="5555894" cy="1773936"/>
          </a:xfrm>
        </p:spPr>
        <p:txBody>
          <a:bodyPr>
            <a:normAutofit/>
          </a:bodyPr>
          <a:lstStyle>
            <a:lvl1pPr marL="0" indent="0" algn="l">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457200" y="6423025"/>
            <a:ext cx="3237510" cy="246221"/>
          </a:xfrm>
          <a:prstGeom prst="rect">
            <a:avLst/>
          </a:prstGeom>
          <a:noFill/>
        </p:spPr>
        <p:txBody>
          <a:bodyPr wrap="none">
            <a:prstTxWarp prst="textNoShape">
              <a:avLst/>
            </a:prstTxWarp>
            <a:spAutoFit/>
          </a:bodyPr>
          <a:lstStyle/>
          <a:p>
            <a:pPr>
              <a:defRPr/>
            </a:pPr>
            <a:r>
              <a:rPr lang="en-US" sz="1000" baseline="0" dirty="0">
                <a:solidFill>
                  <a:schemeClr val="bg1"/>
                </a:solidFill>
              </a:rPr>
              <a:t>UL and the UL logo are trademarks of UL LLC © 2014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6FF83F8E-FC28-46DF-9019-30A4322D2FB0}" type="slidenum">
              <a:rPr lang="en-US"/>
              <a:pPr/>
              <a:t>‹#›</a:t>
            </a:fld>
            <a:endParaRPr lang="en-US" dirty="0"/>
          </a:p>
        </p:txBody>
      </p:sp>
      <p:sp>
        <p:nvSpPr>
          <p:cNvPr id="6" name="Rectangle 5"/>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Slide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a:t>Click to edit Master title style</a:t>
            </a:r>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045450" y="6378575"/>
            <a:ext cx="641350" cy="365125"/>
          </a:xfrm>
        </p:spPr>
        <p:txBody>
          <a:bodyPr/>
          <a:lstStyle>
            <a:lvl1pPr>
              <a:defRPr/>
            </a:lvl1pPr>
          </a:lstStyle>
          <a:p>
            <a:fld id="{78C78942-B66F-4F97-92D2-CD479B1BE3B7}" type="slidenum">
              <a:rPr lang="en-US"/>
              <a:pPr/>
              <a:t>‹#›</a:t>
            </a:fld>
            <a:endParaRPr lang="en-US" dirty="0"/>
          </a:p>
        </p:txBody>
      </p:sp>
      <p:sp>
        <p:nvSpPr>
          <p:cNvPr id="6" name="Rectangle 5"/>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4AD9F5AA-A384-4EDE-964E-B3E14D40EAE6}" type="slidenum">
              <a:rPr lang="en-US"/>
              <a:pPr/>
              <a:t>‹#›</a:t>
            </a:fld>
            <a:endParaRPr lang="en-US" dirty="0"/>
          </a:p>
        </p:txBody>
      </p:sp>
      <p:sp>
        <p:nvSpPr>
          <p:cNvPr id="6" name="Rectangle 5"/>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B3577B40-8226-4B72-BB70-7424A890584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5"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fld id="{F664A181-32C0-4B76-9C51-AFF63637AA56}" type="slidenum">
              <a:rPr lang="en-US"/>
              <a:pPr/>
              <a:t>‹#›</a:t>
            </a:fld>
            <a:endParaRPr lang="en-US" dirty="0"/>
          </a:p>
        </p:txBody>
      </p:sp>
      <p:sp>
        <p:nvSpPr>
          <p:cNvPr id="7"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9" name="Rectangle 8"/>
          <p:cNvSpPr/>
          <p:nvPr userDrawn="1"/>
        </p:nvSpPr>
        <p:spPr>
          <a:xfrm>
            <a:off x="2755900" y="612101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45450" y="6386513"/>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accent1"/>
                </a:solidFill>
              </a:defRPr>
            </a:lvl1pPr>
          </a:lstStyle>
          <a:p>
            <a:fld id="{3E3E256E-47C9-4E7F-894C-0F3D397BD5C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 id="2147484070" r:id="rId20"/>
    <p:sldLayoutId id="2147484071" r:id="rId21"/>
    <p:sldLayoutId id="2147484072" r:id="rId22"/>
    <p:sldLayoutId id="2147484073" r:id="rId23"/>
    <p:sldLayoutId id="2147484074" r:id="rId24"/>
    <p:sldLayoutId id="2147484075" r:id="rId25"/>
  </p:sldLayoutIdLst>
  <p:hf hdr="0" dt="0"/>
  <p:txStyles>
    <p:titleStyle>
      <a:lvl1pPr algn="l" defTabSz="457200" rtl="0" eaLnBrk="0" fontAlgn="base" hangingPunct="0">
        <a:spcBef>
          <a:spcPct val="0"/>
        </a:spcBef>
        <a:spcAft>
          <a:spcPct val="0"/>
        </a:spcAft>
        <a:defRPr sz="2800" b="1" kern="1200">
          <a:solidFill>
            <a:srgbClr val="C20632"/>
          </a:solidFill>
          <a:latin typeface="Arial"/>
          <a:ea typeface="Geneva" charset="-128"/>
          <a:cs typeface="Geneva" charset="0"/>
        </a:defRPr>
      </a:lvl1pPr>
      <a:lvl2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2pPr>
      <a:lvl3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3pPr>
      <a:lvl4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4pPr>
      <a:lvl5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5pPr>
      <a:lvl6pPr marL="457200" algn="l" defTabSz="457200" rtl="0" fontAlgn="base">
        <a:spcBef>
          <a:spcPct val="0"/>
        </a:spcBef>
        <a:spcAft>
          <a:spcPct val="0"/>
        </a:spcAft>
        <a:defRPr sz="2800" b="1">
          <a:solidFill>
            <a:schemeClr val="accent1"/>
          </a:solidFill>
          <a:latin typeface="Helvetica" charset="0"/>
        </a:defRPr>
      </a:lvl6pPr>
      <a:lvl7pPr marL="914400" algn="l" defTabSz="457200" rtl="0" fontAlgn="base">
        <a:spcBef>
          <a:spcPct val="0"/>
        </a:spcBef>
        <a:spcAft>
          <a:spcPct val="0"/>
        </a:spcAft>
        <a:defRPr sz="2800" b="1">
          <a:solidFill>
            <a:schemeClr val="accent1"/>
          </a:solidFill>
          <a:latin typeface="Helvetica" charset="0"/>
        </a:defRPr>
      </a:lvl7pPr>
      <a:lvl8pPr marL="1371600" algn="l" defTabSz="457200" rtl="0" fontAlgn="base">
        <a:spcBef>
          <a:spcPct val="0"/>
        </a:spcBef>
        <a:spcAft>
          <a:spcPct val="0"/>
        </a:spcAft>
        <a:defRPr sz="2800" b="1">
          <a:solidFill>
            <a:schemeClr val="accent1"/>
          </a:solidFill>
          <a:latin typeface="Helvetica" charset="0"/>
        </a:defRPr>
      </a:lvl8pPr>
      <a:lvl9pPr marL="1828800" algn="l" defTabSz="457200" rtl="0" fontAlgn="base">
        <a:spcBef>
          <a:spcPct val="0"/>
        </a:spcBef>
        <a:spcAft>
          <a:spcPct val="0"/>
        </a:spcAft>
        <a:defRPr sz="2800" b="1">
          <a:solidFill>
            <a:schemeClr val="accent1"/>
          </a:solidFill>
          <a:latin typeface="Helvetica" charset="0"/>
        </a:defRPr>
      </a:lvl9pPr>
    </p:titleStyle>
    <p:body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37.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xml"/><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5" Type="http://schemas.openxmlformats.org/officeDocument/2006/relationships/image" Target="../media/image12.jp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jpe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2732314" y="1304162"/>
            <a:ext cx="6120915" cy="1399032"/>
          </a:xfrm>
        </p:spPr>
        <p:txBody>
          <a:bodyPr/>
          <a:lstStyle/>
          <a:p>
            <a:pPr eaLnBrk="1" hangingPunct="1"/>
            <a:r>
              <a:rPr lang="en-US" sz="3600" dirty="0">
                <a:solidFill>
                  <a:schemeClr val="bg1"/>
                </a:solidFill>
                <a:ea typeface="SimSun"/>
              </a:rPr>
              <a:t>UL9540 Overview:</a:t>
            </a:r>
            <a:br>
              <a:rPr lang="en-US" sz="3600" dirty="0">
                <a:solidFill>
                  <a:schemeClr val="bg1"/>
                </a:solidFill>
                <a:ea typeface="SimSun"/>
              </a:rPr>
            </a:br>
            <a:r>
              <a:rPr lang="en-US" sz="3600" dirty="0">
                <a:solidFill>
                  <a:schemeClr val="bg1"/>
                </a:solidFill>
                <a:ea typeface="SimSun"/>
              </a:rPr>
              <a:t>Safety for Energy </a:t>
            </a:r>
            <a:br>
              <a:rPr lang="en-US" sz="3600" dirty="0">
                <a:solidFill>
                  <a:schemeClr val="bg1"/>
                </a:solidFill>
                <a:ea typeface="SimSun"/>
              </a:rPr>
            </a:br>
            <a:r>
              <a:rPr lang="en-US" sz="3600" dirty="0">
                <a:solidFill>
                  <a:schemeClr val="bg1"/>
                </a:solidFill>
                <a:ea typeface="SimSun"/>
              </a:rPr>
              <a:t>Storage Systems</a:t>
            </a:r>
            <a:endParaRPr lang="en-US" sz="3600" b="0" dirty="0">
              <a:solidFill>
                <a:schemeClr val="bg1"/>
              </a:solidFill>
              <a:latin typeface="Arial" charset="0"/>
              <a:ea typeface="Geneva" charset="0"/>
            </a:endParaRPr>
          </a:p>
        </p:txBody>
      </p:sp>
      <p:sp>
        <p:nvSpPr>
          <p:cNvPr id="32771" name="Subtitle 2"/>
          <p:cNvSpPr>
            <a:spLocks noGrp="1"/>
          </p:cNvSpPr>
          <p:nvPr>
            <p:ph type="subTitle" idx="1"/>
          </p:nvPr>
        </p:nvSpPr>
        <p:spPr>
          <a:xfrm>
            <a:off x="3395306" y="4320349"/>
            <a:ext cx="5555894" cy="1773936"/>
          </a:xfrm>
        </p:spPr>
        <p:txBody>
          <a:bodyPr>
            <a:normAutofit/>
          </a:bodyPr>
          <a:lstStyle/>
          <a:p>
            <a:pPr eaLnBrk="1" hangingPunct="1">
              <a:spcBef>
                <a:spcPts val="600"/>
              </a:spcBef>
              <a:spcAft>
                <a:spcPts val="0"/>
              </a:spcAft>
            </a:pPr>
            <a:r>
              <a:rPr lang="en-US" sz="1900" dirty="0">
                <a:latin typeface="Arial" charset="0"/>
                <a:cs typeface="Arial" charset="0"/>
              </a:rPr>
              <a:t>Ken Boyce</a:t>
            </a:r>
          </a:p>
          <a:p>
            <a:pPr eaLnBrk="1" hangingPunct="1">
              <a:spcBef>
                <a:spcPts val="600"/>
              </a:spcBef>
              <a:spcAft>
                <a:spcPts val="0"/>
              </a:spcAft>
            </a:pPr>
            <a:r>
              <a:rPr lang="en-US" sz="1900" b="0" dirty="0">
                <a:latin typeface="Arial" charset="0"/>
                <a:cs typeface="Arial" charset="0"/>
              </a:rPr>
              <a:t>Principal Engineer Director</a:t>
            </a:r>
          </a:p>
          <a:p>
            <a:pPr eaLnBrk="1" hangingPunct="1">
              <a:spcBef>
                <a:spcPts val="600"/>
              </a:spcBef>
              <a:spcAft>
                <a:spcPts val="0"/>
              </a:spcAft>
            </a:pPr>
            <a:r>
              <a:rPr lang="en-US" sz="1900" b="0" dirty="0">
                <a:latin typeface="Arial" charset="0"/>
                <a:cs typeface="Arial" charset="0"/>
              </a:rPr>
              <a:t> Energy &amp; Power Technologies</a:t>
            </a:r>
          </a:p>
          <a:p>
            <a:pPr eaLnBrk="1" hangingPunct="1">
              <a:spcBef>
                <a:spcPts val="600"/>
              </a:spcBef>
              <a:spcAft>
                <a:spcPts val="0"/>
              </a:spcAft>
            </a:pPr>
            <a:r>
              <a:rPr lang="en-US" sz="1900" b="0" dirty="0">
                <a:latin typeface="Arial" charset="0"/>
                <a:cs typeface="Arial" charset="0"/>
              </a:rPr>
              <a:t>UL LLC</a:t>
            </a:r>
          </a:p>
          <a:p>
            <a:pPr eaLnBrk="1" hangingPunct="1">
              <a:spcBef>
                <a:spcPts val="600"/>
              </a:spcBef>
              <a:spcAft>
                <a:spcPts val="0"/>
              </a:spcAft>
            </a:pPr>
            <a:endParaRPr lang="en-US" sz="1800" dirty="0">
              <a:latin typeface="Arial" charset="0"/>
              <a:cs typeface="Arial"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Referenced Critical Standards</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2775459"/>
              </p:ext>
            </p:extLst>
          </p:nvPr>
        </p:nvGraphicFramePr>
        <p:xfrm>
          <a:off x="457200" y="1001486"/>
          <a:ext cx="8392886" cy="512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pPr/>
              <a:t>10</a:t>
            </a:fld>
            <a:endParaRPr lang="en-US" dirty="0"/>
          </a:p>
        </p:txBody>
      </p:sp>
    </p:spTree>
    <p:extLst>
      <p:ext uri="{BB962C8B-B14F-4D97-AF65-F5344CB8AC3E}">
        <p14:creationId xmlns:p14="http://schemas.microsoft.com/office/powerpoint/2010/main" val="157356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Criteria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966" y="3167743"/>
            <a:ext cx="3285356" cy="188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71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500257" cy="1143000"/>
          </a:xfrm>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4435402"/>
              </p:ext>
            </p:extLst>
          </p:nvPr>
        </p:nvGraphicFramePr>
        <p:xfrm>
          <a:off x="457200" y="1042989"/>
          <a:ext cx="8229600" cy="5238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12</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365338433"/>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6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14444063"/>
              </p:ext>
            </p:extLst>
          </p:nvPr>
        </p:nvGraphicFramePr>
        <p:xfrm>
          <a:off x="292100" y="1016000"/>
          <a:ext cx="8559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13</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3295643197"/>
              </p:ext>
            </p:extLst>
          </p:nvPr>
        </p:nvGraphicFramePr>
        <p:xfrm>
          <a:off x="4886779" y="1041400"/>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0" y="6520657"/>
            <a:ext cx="4572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79782" y="6520657"/>
            <a:ext cx="2983345" cy="230981"/>
          </a:xfrm>
          <a:prstGeom prst="rect">
            <a:avLst/>
          </a:prstGeom>
          <a:solidFill>
            <a:schemeClr val="bg1"/>
          </a:solidFill>
        </p:spPr>
        <p:txBody>
          <a:bodyPr wrap="square" rtlCol="0">
            <a:spAutoFit/>
          </a:bodyPr>
          <a:lstStyle/>
          <a:p>
            <a:endParaRPr lang="en-US" dirty="0">
              <a:latin typeface="Arial" pitchFamily="34" charset="0"/>
              <a:cs typeface="Arial" pitchFamily="34" charset="0"/>
            </a:endParaRPr>
          </a:p>
        </p:txBody>
      </p:sp>
      <p:sp>
        <p:nvSpPr>
          <p:cNvPr id="5" name="TextBox 4"/>
          <p:cNvSpPr txBox="1"/>
          <p:nvPr/>
        </p:nvSpPr>
        <p:spPr>
          <a:xfrm>
            <a:off x="4886779" y="6260207"/>
            <a:ext cx="451839" cy="461665"/>
          </a:xfrm>
          <a:prstGeom prst="rect">
            <a:avLst/>
          </a:prstGeom>
          <a:solidFill>
            <a:schemeClr val="bg1"/>
          </a:solidFill>
        </p:spPr>
        <p:txBody>
          <a:bodyPr wrap="square" rtlCol="0">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71557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89371" cy="1143000"/>
          </a:xfrm>
        </p:spPr>
        <p:txBody>
          <a:bodyPr/>
          <a:lstStyle/>
          <a:p>
            <a:r>
              <a:rPr lang="en-US" dirty="0"/>
              <a:t>Overview of Construction Requirements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8382124"/>
              </p:ext>
            </p:extLst>
          </p:nvPr>
        </p:nvGraphicFramePr>
        <p:xfrm>
          <a:off x="241300" y="952500"/>
          <a:ext cx="8445500" cy="5173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14</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254351287"/>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7645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89371" cy="1143000"/>
          </a:xfrm>
        </p:spPr>
        <p:txBody>
          <a:bodyPr/>
          <a:lstStyle/>
          <a:p>
            <a:r>
              <a:rPr lang="en-US" dirty="0"/>
              <a:t>Overview of Construction Requirements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725622"/>
              </p:ext>
            </p:extLst>
          </p:nvPr>
        </p:nvGraphicFramePr>
        <p:xfrm>
          <a:off x="241300" y="952500"/>
          <a:ext cx="84455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15</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597142801"/>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0" y="6386514"/>
            <a:ext cx="4572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8750" y="6261100"/>
            <a:ext cx="3240232" cy="461665"/>
          </a:xfrm>
          <a:prstGeom prst="rect">
            <a:avLst/>
          </a:prstGeom>
          <a:solidFill>
            <a:schemeClr val="bg1"/>
          </a:solidFill>
        </p:spPr>
        <p:txBody>
          <a:bodyPr wrap="square" rtlCol="0">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3836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511143" cy="1143000"/>
          </a:xfrm>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6880136"/>
              </p:ext>
            </p:extLst>
          </p:nvPr>
        </p:nvGraphicFramePr>
        <p:xfrm>
          <a:off x="185059" y="1077912"/>
          <a:ext cx="8792686" cy="554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16</a:t>
            </a:fld>
            <a:endParaRPr lang="en-US" dirty="0"/>
          </a:p>
        </p:txBody>
      </p:sp>
    </p:spTree>
    <p:extLst>
      <p:ext uri="{BB962C8B-B14F-4D97-AF65-F5344CB8AC3E}">
        <p14:creationId xmlns:p14="http://schemas.microsoft.com/office/powerpoint/2010/main" val="207141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2720"/>
              </p:ext>
            </p:extLst>
          </p:nvPr>
        </p:nvGraphicFramePr>
        <p:xfrm>
          <a:off x="457200" y="1208088"/>
          <a:ext cx="8229600" cy="542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17</a:t>
            </a:fld>
            <a:endParaRPr lang="en-US" dirty="0"/>
          </a:p>
        </p:txBody>
      </p:sp>
    </p:spTree>
    <p:extLst>
      <p:ext uri="{BB962C8B-B14F-4D97-AF65-F5344CB8AC3E}">
        <p14:creationId xmlns:p14="http://schemas.microsoft.com/office/powerpoint/2010/main" val="168120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2745719"/>
              </p:ext>
            </p:extLst>
          </p:nvPr>
        </p:nvGraphicFramePr>
        <p:xfrm>
          <a:off x="215900" y="968830"/>
          <a:ext cx="8763000" cy="541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18</a:t>
            </a:fld>
            <a:endParaRPr lang="en-US" dirty="0"/>
          </a:p>
        </p:txBody>
      </p:sp>
    </p:spTree>
    <p:extLst>
      <p:ext uri="{BB962C8B-B14F-4D97-AF65-F5344CB8AC3E}">
        <p14:creationId xmlns:p14="http://schemas.microsoft.com/office/powerpoint/2010/main" val="88839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Testing Criteria</a:t>
            </a:r>
          </a:p>
        </p:txBody>
      </p:sp>
      <p:sp>
        <p:nvSpPr>
          <p:cNvPr id="4" name="Slide Number Placeholder 3"/>
          <p:cNvSpPr>
            <a:spLocks noGrp="1"/>
          </p:cNvSpPr>
          <p:nvPr>
            <p:ph type="sldNum" sz="quarter" idx="4294967295"/>
          </p:nvPr>
        </p:nvSpPr>
        <p:spPr>
          <a:xfrm>
            <a:off x="8502650" y="6386513"/>
            <a:ext cx="641350" cy="365125"/>
          </a:xfrm>
        </p:spPr>
        <p:txBody>
          <a:bodyPr/>
          <a:lstStyle/>
          <a:p>
            <a:fld id="{B3577B40-8226-4B72-BB70-7424A8905847}" type="slidenum">
              <a:rPr lang="en-US" smtClean="0"/>
              <a:pPr/>
              <a:t>19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171" y="3129126"/>
            <a:ext cx="3275239" cy="219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99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62675" y="4975903"/>
            <a:ext cx="2895600" cy="178510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cs typeface="Arial" pitchFamily="34" charset="0"/>
            </a:endParaRPr>
          </a:p>
        </p:txBody>
      </p:sp>
      <p:sp>
        <p:nvSpPr>
          <p:cNvPr id="41986" name="Title 2"/>
          <p:cNvSpPr>
            <a:spLocks noGrp="1"/>
          </p:cNvSpPr>
          <p:nvPr>
            <p:ph type="title"/>
          </p:nvPr>
        </p:nvSpPr>
        <p:spPr>
          <a:xfrm>
            <a:off x="310551" y="274639"/>
            <a:ext cx="8681049" cy="1143000"/>
          </a:xfrm>
        </p:spPr>
        <p:txBody>
          <a:bodyPr/>
          <a:lstStyle/>
          <a:p>
            <a:pPr eaLnBrk="1" hangingPunct="1"/>
            <a:r>
              <a:rPr lang="en-US" sz="3200" dirty="0">
                <a:latin typeface="Arial" charset="0"/>
                <a:ea typeface="Geneva" charset="0"/>
              </a:rPr>
              <a:t>Leader in Advanced Battery Safety Science</a:t>
            </a:r>
          </a:p>
        </p:txBody>
      </p:sp>
      <p:sp>
        <p:nvSpPr>
          <p:cNvPr id="41989" name="Slide Number Placeholder 5"/>
          <p:cNvSpPr>
            <a:spLocks noGrp="1"/>
          </p:cNvSpPr>
          <p:nvPr>
            <p:ph type="sldNum" sz="quarter" idx="10"/>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EA071ADA-D394-4BDB-AB9B-6DB813FD2A64}" type="slidenum">
              <a:rPr lang="en-US" smtClean="0">
                <a:solidFill>
                  <a:srgbClr val="000000"/>
                </a:solidFill>
              </a:rPr>
              <a:pPr eaLnBrk="1" hangingPunct="1"/>
              <a:t>2</a:t>
            </a:fld>
            <a:endParaRPr lang="en-US" dirty="0">
              <a:solidFill>
                <a:srgbClr val="000000"/>
              </a:solidFill>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594" b="14823"/>
          <a:stretch/>
        </p:blipFill>
        <p:spPr bwMode="auto">
          <a:xfrm>
            <a:off x="1274727" y="5456127"/>
            <a:ext cx="1587536" cy="112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833" y="3882431"/>
            <a:ext cx="1353430" cy="135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www.clker.com/cliparts/S/6/5/k/Y/X/computer-monitor-blank-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758" y="3285202"/>
            <a:ext cx="1957709" cy="1610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32953">
            <a:off x="6692170" y="1645811"/>
            <a:ext cx="951429" cy="16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50684">
            <a:off x="5486893" y="1128930"/>
            <a:ext cx="942708" cy="134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http://insideevs.com/wp-content/uploads/2013/06/li-ion-tes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06067">
            <a:off x="3197614" y="1069885"/>
            <a:ext cx="968019" cy="1440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dvisory servic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260" y="1847273"/>
            <a:ext cx="2565482" cy="1732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 13"/>
          <p:cNvGraphicFramePr/>
          <p:nvPr>
            <p:extLst>
              <p:ext uri="{D42A27DB-BD31-4B8C-83A1-F6EECF244321}">
                <p14:modId xmlns:p14="http://schemas.microsoft.com/office/powerpoint/2010/main" val="802261927"/>
              </p:ext>
            </p:extLst>
          </p:nvPr>
        </p:nvGraphicFramePr>
        <p:xfrm>
          <a:off x="1817913" y="1466457"/>
          <a:ext cx="5981700" cy="46579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58621" y="3144898"/>
            <a:ext cx="1373661" cy="1380372"/>
          </a:xfrm>
          <a:prstGeom prst="rect">
            <a:avLst/>
          </a:prstGeom>
        </p:spPr>
      </p:pic>
      <p:pic>
        <p:nvPicPr>
          <p:cNvPr id="16"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1461" y="3971486"/>
            <a:ext cx="1720670" cy="58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31303" y="4975902"/>
            <a:ext cx="3554771" cy="1954381"/>
          </a:xfrm>
          <a:prstGeom prst="rect">
            <a:avLst/>
          </a:prstGeom>
          <a:noFill/>
        </p:spPr>
        <p:txBody>
          <a:bodyPr wrap="square" rtlCol="0">
            <a:spAutoFit/>
          </a:bodyPr>
          <a:lstStyle/>
          <a:p>
            <a:r>
              <a:rPr lang="en-US" sz="1100" b="1" dirty="0">
                <a:solidFill>
                  <a:prstClr val="white"/>
                </a:solidFill>
                <a:latin typeface="Arial" pitchFamily="34" charset="0"/>
                <a:ea typeface="Geneva" charset="-128"/>
                <a:cs typeface="Arial" pitchFamily="34" charset="0"/>
              </a:rPr>
              <a:t>UL 1973: Stationary Applications</a:t>
            </a:r>
          </a:p>
          <a:p>
            <a:r>
              <a:rPr lang="en-US" sz="1100" b="1" dirty="0">
                <a:solidFill>
                  <a:prstClr val="white"/>
                </a:solidFill>
                <a:latin typeface="Arial" pitchFamily="34" charset="0"/>
                <a:ea typeface="Geneva" charset="-128"/>
                <a:cs typeface="Arial" pitchFamily="34" charset="0"/>
              </a:rPr>
              <a:t>UL 2580: Electric Vehicles</a:t>
            </a:r>
          </a:p>
          <a:p>
            <a:r>
              <a:rPr lang="en-US" sz="1100" b="1" dirty="0">
                <a:solidFill>
                  <a:prstClr val="white"/>
                </a:solidFill>
                <a:latin typeface="Arial" pitchFamily="34" charset="0"/>
                <a:ea typeface="Geneva" charset="-128"/>
                <a:cs typeface="Arial" pitchFamily="34" charset="0"/>
              </a:rPr>
              <a:t>UL 2271: Light Electric Vehicles</a:t>
            </a:r>
          </a:p>
          <a:p>
            <a:r>
              <a:rPr lang="en-US" sz="1100" b="1" dirty="0">
                <a:solidFill>
                  <a:prstClr val="white"/>
                </a:solidFill>
                <a:latin typeface="Arial" pitchFamily="34" charset="0"/>
                <a:ea typeface="Geneva" charset="-128"/>
                <a:cs typeface="Arial" pitchFamily="34" charset="0"/>
              </a:rPr>
              <a:t>UL 2272: Electrical Systems for Self-</a:t>
            </a:r>
          </a:p>
          <a:p>
            <a:r>
              <a:rPr lang="en-US" sz="1100" b="1" dirty="0">
                <a:solidFill>
                  <a:prstClr val="white"/>
                </a:solidFill>
                <a:latin typeface="Arial" pitchFamily="34" charset="0"/>
                <a:ea typeface="Geneva" charset="-128"/>
                <a:cs typeface="Arial" pitchFamily="34" charset="0"/>
              </a:rPr>
              <a:t>Balancing Scooters</a:t>
            </a:r>
          </a:p>
          <a:p>
            <a:r>
              <a:rPr lang="en-US" sz="1100" b="1" dirty="0">
                <a:solidFill>
                  <a:prstClr val="white"/>
                </a:solidFill>
                <a:latin typeface="Arial" pitchFamily="34" charset="0"/>
                <a:ea typeface="Geneva" charset="-128"/>
                <a:cs typeface="Arial" pitchFamily="34" charset="0"/>
              </a:rPr>
              <a:t>UL 810A: Electrochemical Capacitors</a:t>
            </a:r>
          </a:p>
          <a:p>
            <a:r>
              <a:rPr lang="en-US" sz="1100" b="1" dirty="0">
                <a:solidFill>
                  <a:prstClr val="white"/>
                </a:solidFill>
                <a:latin typeface="Arial" pitchFamily="34" charset="0"/>
                <a:ea typeface="Geneva" charset="-128"/>
                <a:cs typeface="Arial" pitchFamily="34" charset="0"/>
              </a:rPr>
              <a:t>UL 2743: Portable Power Packs</a:t>
            </a:r>
          </a:p>
          <a:p>
            <a:r>
              <a:rPr lang="en-US" sz="1100" b="1" dirty="0">
                <a:solidFill>
                  <a:prstClr val="white"/>
                </a:solidFill>
                <a:latin typeface="Arial" pitchFamily="34" charset="0"/>
                <a:ea typeface="Geneva" charset="-128"/>
                <a:cs typeface="Arial" pitchFamily="34" charset="0"/>
              </a:rPr>
              <a:t>UL 9540: Energy Storage Systems</a:t>
            </a:r>
          </a:p>
          <a:p>
            <a:r>
              <a:rPr lang="en-US" sz="1100" b="1" dirty="0">
                <a:solidFill>
                  <a:prstClr val="white"/>
                </a:solidFill>
                <a:latin typeface="Arial" pitchFamily="34" charset="0"/>
                <a:ea typeface="Geneva" charset="-128"/>
                <a:cs typeface="Arial" pitchFamily="34" charset="0"/>
              </a:rPr>
              <a:t>UL 3100: Distributed Energy </a:t>
            </a:r>
          </a:p>
          <a:p>
            <a:r>
              <a:rPr lang="en-US" sz="1100" b="1" dirty="0">
                <a:solidFill>
                  <a:prstClr val="white"/>
                </a:solidFill>
                <a:latin typeface="Arial" pitchFamily="34" charset="0"/>
                <a:ea typeface="Geneva" charset="-128"/>
                <a:cs typeface="Arial" pitchFamily="34" charset="0"/>
              </a:rPr>
              <a:t>Generation and Storage Systems</a:t>
            </a:r>
          </a:p>
          <a:p>
            <a:endParaRPr lang="en-US" sz="1100" b="1" dirty="0">
              <a:solidFill>
                <a:prstClr val="white"/>
              </a:solidFill>
              <a:latin typeface="Arial" pitchFamily="34" charset="0"/>
              <a:ea typeface="Geneva" charset="-128"/>
              <a:cs typeface="Arial" pitchFamily="34" charset="0"/>
            </a:endParaRPr>
          </a:p>
        </p:txBody>
      </p:sp>
    </p:spTree>
    <p:extLst>
      <p:ext uri="{BB962C8B-B14F-4D97-AF65-F5344CB8AC3E}">
        <p14:creationId xmlns:p14="http://schemas.microsoft.com/office/powerpoint/2010/main" val="156371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of UL 9540 Tests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7959680"/>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20</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836268655"/>
              </p:ext>
            </p:extLst>
          </p:nvPr>
        </p:nvGraphicFramePr>
        <p:xfrm>
          <a:off x="222007" y="914401"/>
          <a:ext cx="8682507" cy="4971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9227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2400" b="1" dirty="0"/>
              <a:t>UL 9540 was the world’s first safety standard published to address energy storage systems</a:t>
            </a:r>
          </a:p>
          <a:p>
            <a:endParaRPr lang="en-US" sz="2400" b="1" dirty="0"/>
          </a:p>
          <a:p>
            <a:r>
              <a:rPr lang="en-US" sz="2400" b="1" dirty="0"/>
              <a:t>It is the national standard for energy storage system safety in the United States and Canada, and is influencing designs of products being deployed around the globe today</a:t>
            </a:r>
          </a:p>
          <a:p>
            <a:endParaRPr lang="en-US" sz="2400" b="1" dirty="0"/>
          </a:p>
          <a:p>
            <a:r>
              <a:rPr lang="en-US" sz="2400" b="1" dirty="0"/>
              <a:t>Connections with IEC TC120 and others will support the best use of the UL 9540 effort to address global safety</a:t>
            </a:r>
          </a:p>
        </p:txBody>
      </p:sp>
      <p:sp>
        <p:nvSpPr>
          <p:cNvPr id="4" name="Slide Number Placeholder 3"/>
          <p:cNvSpPr>
            <a:spLocks noGrp="1"/>
          </p:cNvSpPr>
          <p:nvPr>
            <p:ph type="sldNum" sz="quarter" idx="10"/>
          </p:nvPr>
        </p:nvSpPr>
        <p:spPr/>
        <p:txBody>
          <a:bodyPr/>
          <a:lstStyle/>
          <a:p>
            <a:fld id="{B3577B40-8226-4B72-BB70-7424A8905847}" type="slidenum">
              <a:rPr lang="en-US" smtClean="0"/>
              <a:pPr/>
              <a:t>21</a:t>
            </a:fld>
            <a:endParaRPr lang="en-US" dirty="0"/>
          </a:p>
        </p:txBody>
      </p:sp>
    </p:spTree>
    <p:extLst>
      <p:ext uri="{BB962C8B-B14F-4D97-AF65-F5344CB8AC3E}">
        <p14:creationId xmlns:p14="http://schemas.microsoft.com/office/powerpoint/2010/main" val="414673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a:xfrm>
            <a:off x="457200" y="488950"/>
            <a:ext cx="5486400" cy="1144588"/>
          </a:xfrm>
        </p:spPr>
        <p:txBody>
          <a:bodyPr/>
          <a:lstStyle/>
          <a:p>
            <a:pPr eaLnBrk="1" hangingPunct="1"/>
            <a:r>
              <a:rPr lang="en-US" dirty="0">
                <a:latin typeface="Arial" charset="0"/>
                <a:ea typeface="Geneva" charset="0"/>
              </a:rPr>
              <a:t>Thank you</a:t>
            </a:r>
            <a:br>
              <a:rPr lang="en-US" dirty="0">
                <a:latin typeface="Arial" charset="0"/>
                <a:ea typeface="Geneva" charset="0"/>
              </a:rPr>
            </a:br>
            <a:r>
              <a:rPr lang="en-US" dirty="0">
                <a:latin typeface="Arial" charset="0"/>
                <a:ea typeface="Geneva" charset="0"/>
              </a:rPr>
              <a:t>				Ngiyabonga</a:t>
            </a:r>
            <a:br>
              <a:rPr lang="en-US" dirty="0">
                <a:latin typeface="Arial" charset="0"/>
                <a:ea typeface="Geneva" charset="0"/>
              </a:rPr>
            </a:br>
            <a:r>
              <a:rPr lang="en-US" dirty="0">
                <a:latin typeface="Arial" charset="0"/>
                <a:ea typeface="Geneva" charset="0"/>
              </a:rPr>
              <a:t>								Dankie	</a:t>
            </a:r>
            <a:br>
              <a:rPr lang="en-US" dirty="0">
                <a:latin typeface="Arial" charset="0"/>
                <a:ea typeface="Geneva" charset="0"/>
              </a:rPr>
            </a:br>
            <a:br>
              <a:rPr lang="en-US" dirty="0">
                <a:latin typeface="Arial" charset="0"/>
                <a:ea typeface="Geneva" charset="0"/>
              </a:rPr>
            </a:br>
            <a:br>
              <a:rPr lang="en-US" dirty="0">
                <a:latin typeface="Arial" charset="0"/>
                <a:ea typeface="Geneva" charset="0"/>
              </a:rPr>
            </a:br>
            <a:r>
              <a:rPr lang="en-US" sz="2400" dirty="0">
                <a:latin typeface="Arial" charset="0"/>
                <a:ea typeface="Geneva" charset="0"/>
              </a:rPr>
              <a:t>Ken Boyce</a:t>
            </a:r>
            <a:br>
              <a:rPr lang="en-US" sz="2400" dirty="0">
                <a:latin typeface="Arial" charset="0"/>
                <a:ea typeface="Geneva" charset="0"/>
              </a:rPr>
            </a:br>
            <a:r>
              <a:rPr lang="en-US" sz="2400" dirty="0">
                <a:latin typeface="Arial" charset="0"/>
                <a:ea typeface="Geneva" charset="0"/>
              </a:rPr>
              <a:t>Kenneth.p.boyce@ul.com</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Battery Science converted to UL 9540</a:t>
            </a:r>
          </a:p>
        </p:txBody>
      </p:sp>
      <p:sp>
        <p:nvSpPr>
          <p:cNvPr id="7" name="Content Placeholder 6"/>
          <p:cNvSpPr>
            <a:spLocks noGrp="1"/>
          </p:cNvSpPr>
          <p:nvPr>
            <p:ph idx="1"/>
          </p:nvPr>
        </p:nvSpPr>
        <p:spPr/>
        <p:txBody>
          <a:bodyPr/>
          <a:lstStyle/>
          <a:p>
            <a:r>
              <a:rPr lang="en-US" sz="2400" b="1" dirty="0"/>
              <a:t>UL originally published UL 9540 in 2014 to address safety of energy storage systems</a:t>
            </a:r>
          </a:p>
          <a:p>
            <a:endParaRPr lang="en-US" sz="2400" b="1" dirty="0"/>
          </a:p>
          <a:p>
            <a:r>
              <a:rPr lang="en-US" sz="2400" b="1" dirty="0"/>
              <a:t>The work was based on our extensive safety science and engineering efforts to effectively mitigate potential hazards for energy storage systems</a:t>
            </a:r>
          </a:p>
          <a:p>
            <a:endParaRPr lang="en-US" sz="2400" b="1" dirty="0"/>
          </a:p>
          <a:p>
            <a:r>
              <a:rPr lang="en-US" sz="2400" b="1" dirty="0"/>
              <a:t>The requirements address the inherent design and performance, as well as the interface of the energy storage system with the infrastructure</a:t>
            </a:r>
          </a:p>
        </p:txBody>
      </p:sp>
      <p:sp>
        <p:nvSpPr>
          <p:cNvPr id="5" name="Slide Number Placeholder 4"/>
          <p:cNvSpPr>
            <a:spLocks noGrp="1"/>
          </p:cNvSpPr>
          <p:nvPr>
            <p:ph type="sldNum" sz="quarter" idx="10"/>
          </p:nvPr>
        </p:nvSpPr>
        <p:spPr/>
        <p:txBody>
          <a:bodyPr/>
          <a:lstStyle/>
          <a:p>
            <a:fld id="{AF7EDAAF-C418-4DE9-928E-28A0099A84AF}" type="slidenum">
              <a:rPr lang="en-US" smtClean="0"/>
              <a:pPr/>
              <a:t>3</a:t>
            </a:fld>
            <a:endParaRPr lang="en-US" dirty="0"/>
          </a:p>
        </p:txBody>
      </p:sp>
    </p:spTree>
    <p:extLst>
      <p:ext uri="{BB962C8B-B14F-4D97-AF65-F5344CB8AC3E}">
        <p14:creationId xmlns:p14="http://schemas.microsoft.com/office/powerpoint/2010/main" val="96924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UL 9540 - Scope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2582081"/>
              </p:ext>
            </p:extLst>
          </p:nvPr>
        </p:nvGraphicFramePr>
        <p:xfrm>
          <a:off x="457200" y="1288462"/>
          <a:ext cx="8432800" cy="495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2015</a:t>
            </a:r>
          </a:p>
        </p:txBody>
      </p:sp>
    </p:spTree>
    <p:extLst>
      <p:ext uri="{BB962C8B-B14F-4D97-AF65-F5344CB8AC3E}">
        <p14:creationId xmlns:p14="http://schemas.microsoft.com/office/powerpoint/2010/main" val="254604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9540 Safety Approach</a:t>
            </a:r>
            <a:br>
              <a:rPr lang="en-US" dirty="0"/>
            </a:b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971" y="3439886"/>
            <a:ext cx="2603654" cy="195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17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9540 Scope</a:t>
            </a:r>
          </a:p>
        </p:txBody>
      </p:sp>
      <p:sp>
        <p:nvSpPr>
          <p:cNvPr id="4" name="Slide Number Placeholder 3"/>
          <p:cNvSpPr>
            <a:spLocks noGrp="1"/>
          </p:cNvSpPr>
          <p:nvPr>
            <p:ph type="sldNum" sz="quarter" idx="10"/>
          </p:nvPr>
        </p:nvSpPr>
        <p:spPr/>
        <p:txBody>
          <a:bodyPr/>
          <a:lstStyle/>
          <a:p>
            <a:fld id="{B3577B40-8226-4B72-BB70-7424A8905847}" type="slidenum">
              <a:rPr lang="en-US" smtClean="0"/>
              <a:pPr/>
              <a:t>6</a:t>
            </a:fld>
            <a:endParaRPr lang="en-US" dirty="0"/>
          </a:p>
        </p:txBody>
      </p:sp>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428" y="919103"/>
            <a:ext cx="8605458" cy="390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357415554"/>
              </p:ext>
            </p:extLst>
          </p:nvPr>
        </p:nvGraphicFramePr>
        <p:xfrm>
          <a:off x="168428" y="4836886"/>
          <a:ext cx="8834058" cy="1737360"/>
        </p:xfrm>
        <a:graphic>
          <a:graphicData uri="http://schemas.openxmlformats.org/drawingml/2006/table">
            <a:tbl>
              <a:tblPr firstRow="1" bandRow="1">
                <a:tableStyleId>{85BE263C-DBD7-4A20-BB59-AAB30ACAA65A}</a:tableStyleId>
              </a:tblPr>
              <a:tblGrid>
                <a:gridCol w="1508253">
                  <a:extLst>
                    <a:ext uri="{9D8B030D-6E8A-4147-A177-3AD203B41FA5}">
                      <a16:colId xmlns:a16="http://schemas.microsoft.com/office/drawing/2014/main" val="20000"/>
                    </a:ext>
                  </a:extLst>
                </a:gridCol>
                <a:gridCol w="2732033">
                  <a:extLst>
                    <a:ext uri="{9D8B030D-6E8A-4147-A177-3AD203B41FA5}">
                      <a16:colId xmlns:a16="http://schemas.microsoft.com/office/drawing/2014/main" val="20001"/>
                    </a:ext>
                  </a:extLst>
                </a:gridCol>
                <a:gridCol w="2090057">
                  <a:extLst>
                    <a:ext uri="{9D8B030D-6E8A-4147-A177-3AD203B41FA5}">
                      <a16:colId xmlns:a16="http://schemas.microsoft.com/office/drawing/2014/main" val="20002"/>
                    </a:ext>
                  </a:extLst>
                </a:gridCol>
                <a:gridCol w="2503715">
                  <a:extLst>
                    <a:ext uri="{9D8B030D-6E8A-4147-A177-3AD203B41FA5}">
                      <a16:colId xmlns:a16="http://schemas.microsoft.com/office/drawing/2014/main" val="20003"/>
                    </a:ext>
                  </a:extLst>
                </a:gridCol>
              </a:tblGrid>
              <a:tr h="457200">
                <a:tc>
                  <a:txBody>
                    <a:bodyPr/>
                    <a:lstStyle/>
                    <a:p>
                      <a:r>
                        <a:rPr lang="en-US" sz="1400" dirty="0"/>
                        <a:t>Technology</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Input Energy Conversion Mechanism</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Energy</a:t>
                      </a:r>
                      <a:r>
                        <a:rPr lang="en-US" sz="1400" baseline="0" dirty="0"/>
                        <a:t> Storage Mechanism</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Output</a:t>
                      </a:r>
                      <a:r>
                        <a:rPr lang="en-US" sz="1400" baseline="0" dirty="0"/>
                        <a:t> Energy Conversion Mechanism</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400" dirty="0">
                          <a:solidFill>
                            <a:schemeClr val="accent1"/>
                          </a:solidFill>
                        </a:rPr>
                        <a:t>Electrochemical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Charger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Battery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Converter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1400" dirty="0">
                          <a:solidFill>
                            <a:schemeClr val="accent1"/>
                          </a:solidFill>
                        </a:rPr>
                        <a:t>Chemical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Water Electrolysis H2</a:t>
                      </a:r>
                      <a:r>
                        <a:rPr lang="en-US" sz="1400" baseline="0" dirty="0">
                          <a:solidFill>
                            <a:schemeClr val="accent1"/>
                          </a:solidFill>
                        </a:rPr>
                        <a:t> </a:t>
                      </a:r>
                      <a:r>
                        <a:rPr lang="en-US" sz="1400" dirty="0">
                          <a:solidFill>
                            <a:schemeClr val="accent1"/>
                          </a:solidFill>
                        </a:rPr>
                        <a:t>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Hydrogen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Fuel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US" sz="1400" dirty="0">
                          <a:solidFill>
                            <a:schemeClr val="accent1"/>
                          </a:solidFill>
                        </a:rPr>
                        <a:t>Mechanical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Air Compressor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Flywheel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Motor 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r>
                        <a:rPr lang="en-US" sz="1400" dirty="0">
                          <a:solidFill>
                            <a:schemeClr val="accent1"/>
                          </a:solidFill>
                        </a:rPr>
                        <a:t>Thermal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Heat Pump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Thermal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Heat 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355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0184"/>
            <a:ext cx="8229600" cy="1143000"/>
          </a:xfrm>
        </p:spPr>
        <p:txBody>
          <a:bodyPr/>
          <a:lstStyle/>
          <a:p>
            <a:pPr indent="-457200" eaLnBrk="1" hangingPunct="1"/>
            <a:r>
              <a:rPr lang="en-US" dirty="0"/>
              <a:t>Potential Hazards Associated with  Energy Storage Systems</a:t>
            </a:r>
            <a:endParaRPr lang="en-US" dirty="0">
              <a:latin typeface="Arial" charset="0"/>
              <a:cs typeface="Arial"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11141860"/>
              </p:ext>
            </p:extLst>
          </p:nvPr>
        </p:nvGraphicFramePr>
        <p:xfrm>
          <a:off x="347730" y="1296098"/>
          <a:ext cx="8454980" cy="4908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21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Analysis Approach</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5924488"/>
              </p:ext>
            </p:extLst>
          </p:nvPr>
        </p:nvGraphicFramePr>
        <p:xfrm>
          <a:off x="457200" y="1043709"/>
          <a:ext cx="8229600" cy="508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pPr/>
              <a:t>8</a:t>
            </a:fld>
            <a:endParaRPr lang="en-US" dirty="0"/>
          </a:p>
        </p:txBody>
      </p:sp>
    </p:spTree>
    <p:extLst>
      <p:ext uri="{BB962C8B-B14F-4D97-AF65-F5344CB8AC3E}">
        <p14:creationId xmlns:p14="http://schemas.microsoft.com/office/powerpoint/2010/main" val="377154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Safety Analysis Approach</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942" y="3283884"/>
            <a:ext cx="8229600" cy="2966820"/>
          </a:xfrm>
        </p:spPr>
      </p:pic>
      <p:sp>
        <p:nvSpPr>
          <p:cNvPr id="4" name="Slide Number Placeholder 3"/>
          <p:cNvSpPr>
            <a:spLocks noGrp="1"/>
          </p:cNvSpPr>
          <p:nvPr>
            <p:ph type="sldNum" sz="quarter" idx="10"/>
          </p:nvPr>
        </p:nvSpPr>
        <p:spPr/>
        <p:txBody>
          <a:bodyPr/>
          <a:lstStyle/>
          <a:p>
            <a:fld id="{6FF83F8E-FC28-46DF-9019-30A4322D2FB0}"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2" y="274638"/>
            <a:ext cx="3657600" cy="288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6942" y="2177143"/>
            <a:ext cx="4038600" cy="707886"/>
          </a:xfrm>
          <a:prstGeom prst="rect">
            <a:avLst/>
          </a:prstGeom>
          <a:noFill/>
        </p:spPr>
        <p:txBody>
          <a:bodyPr wrap="square" rtlCol="0">
            <a:spAutoFit/>
          </a:bodyPr>
          <a:lstStyle/>
          <a:p>
            <a:r>
              <a:rPr lang="en-US" sz="2000" dirty="0">
                <a:latin typeface="Arial" pitchFamily="34" charset="0"/>
                <a:cs typeface="Arial" pitchFamily="34" charset="0"/>
              </a:rPr>
              <a:t>FTA is a top down analysis</a:t>
            </a:r>
          </a:p>
          <a:p>
            <a:r>
              <a:rPr lang="en-US" sz="2000" dirty="0">
                <a:latin typeface="Arial" pitchFamily="34" charset="0"/>
                <a:cs typeface="Arial" pitchFamily="34" charset="0"/>
              </a:rPr>
              <a:t>FMEA is a bottom up analysis</a:t>
            </a:r>
          </a:p>
        </p:txBody>
      </p:sp>
      <p:cxnSp>
        <p:nvCxnSpPr>
          <p:cNvPr id="10" name="Straight Arrow Connector 9"/>
          <p:cNvCxnSpPr/>
          <p:nvPr/>
        </p:nvCxnSpPr>
        <p:spPr>
          <a:xfrm flipV="1">
            <a:off x="1785257" y="1611086"/>
            <a:ext cx="3363685" cy="566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40228" y="2856171"/>
            <a:ext cx="1197429" cy="398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835668"/>
      </p:ext>
    </p:extLst>
  </p:cSld>
  <p:clrMapOvr>
    <a:masterClrMapping/>
  </p:clrMapOvr>
</p:sld>
</file>

<file path=ppt/theme/theme1.xml><?xml version="1.0" encoding="utf-8"?>
<a:theme xmlns:a="http://schemas.openxmlformats.org/drawingml/2006/main" name="UL Advanced 011011">
  <a:themeElements>
    <a:clrScheme name="Custom 23">
      <a:dk1>
        <a:srgbClr val="58595B"/>
      </a:dk1>
      <a:lt1>
        <a:srgbClr val="FFFFFF"/>
      </a:lt1>
      <a:dk2>
        <a:srgbClr val="8FD400"/>
      </a:dk2>
      <a:lt2>
        <a:srgbClr val="BCBEC0"/>
      </a:lt2>
      <a:accent1>
        <a:srgbClr val="000000"/>
      </a:accent1>
      <a:accent2>
        <a:srgbClr val="BE0F34"/>
      </a:accent2>
      <a:accent3>
        <a:srgbClr val="EF8200"/>
      </a:accent3>
      <a:accent4>
        <a:srgbClr val="007987"/>
      </a:accent4>
      <a:accent5>
        <a:srgbClr val="05BAB7"/>
      </a:accent5>
      <a:accent6>
        <a:srgbClr val="019B35"/>
      </a:accent6>
      <a:hlink>
        <a:srgbClr val="1DE7FF"/>
      </a:hlink>
      <a:folHlink>
        <a:srgbClr val="2BFD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96733B6B-56A1-4FFC-BDB0-ABB20A24611B}"/>
</file>

<file path=customXml/itemProps2.xml><?xml version="1.0" encoding="utf-8"?>
<ds:datastoreItem xmlns:ds="http://schemas.openxmlformats.org/officeDocument/2006/customXml" ds:itemID="{F12EF220-C0DB-4933-9601-DC3359364CC3}"/>
</file>

<file path=customXml/itemProps3.xml><?xml version="1.0" encoding="utf-8"?>
<ds:datastoreItem xmlns:ds="http://schemas.openxmlformats.org/officeDocument/2006/customXml" ds:itemID="{58908729-64C1-4450-8E68-E664F0489E72}"/>
</file>

<file path=customXml/itemProps4.xml><?xml version="1.0" encoding="utf-8"?>
<ds:datastoreItem xmlns:ds="http://schemas.openxmlformats.org/officeDocument/2006/customXml" ds:itemID="{75A71678-6A1D-4CB7-A7FD-E9426779C0F0}"/>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On-screen Show (4:3)</PresentationFormat>
  <Paragraphs>302</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Geneva</vt:lpstr>
      <vt:lpstr>MS PGothic</vt:lpstr>
      <vt:lpstr>SimSun</vt:lpstr>
      <vt:lpstr>Arial</vt:lpstr>
      <vt:lpstr>Helvetica</vt:lpstr>
      <vt:lpstr>UL Advanced 011011</vt:lpstr>
      <vt:lpstr>UL9540 Overview: Safety for Energy  Storage Systems</vt:lpstr>
      <vt:lpstr>Leader in Advanced Battery Safety Science</vt:lpstr>
      <vt:lpstr>Battery Science converted to UL 9540</vt:lpstr>
      <vt:lpstr>UL 9540 - Scope</vt:lpstr>
      <vt:lpstr>UL 9540 Safety Approach </vt:lpstr>
      <vt:lpstr>UL 9540 Scope</vt:lpstr>
      <vt:lpstr>Potential Hazards Associated with  Energy Storage Systems</vt:lpstr>
      <vt:lpstr>Safety Analysis Approach </vt:lpstr>
      <vt:lpstr>Safety Analysis Approach</vt:lpstr>
      <vt:lpstr>Referenced Critical Standards </vt:lpstr>
      <vt:lpstr>Construction Criteria</vt:lpstr>
      <vt:lpstr>Overview of UL 9540 Construction Criteria</vt:lpstr>
      <vt:lpstr>Overview of UL 9540 Construction Criteria</vt:lpstr>
      <vt:lpstr>Overview of Construction Requirements</vt:lpstr>
      <vt:lpstr>Overview of Construction Requirements</vt:lpstr>
      <vt:lpstr>Overview of UL 9540 Construction Criteria</vt:lpstr>
      <vt:lpstr>Overview of UL 9540 Construction Criteria</vt:lpstr>
      <vt:lpstr>Overview of UL 9540 Construction Criteria</vt:lpstr>
      <vt:lpstr>Testing Criteria</vt:lpstr>
      <vt:lpstr>Overview of UL 9540 Tests</vt:lpstr>
      <vt:lpstr>Summary</vt:lpstr>
      <vt:lpstr>Thank you     Ngiyabonga         Dankie    Ken Boyce Kenneth.p.boyce@ul.com</vt:lpstr>
    </vt:vector>
  </TitlesOfParts>
  <Company>CBX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UL9540 Overview</dc:title>
  <dc:creator>Rene Moreno</dc:creator>
  <cp:lastModifiedBy>Boyce, Kenneth P.</cp:lastModifiedBy>
  <cp:revision>337</cp:revision>
  <cp:lastPrinted>2014-09-30T18:07:24Z</cp:lastPrinted>
  <dcterms:created xsi:type="dcterms:W3CDTF">2011-12-02T22:30:53Z</dcterms:created>
  <dcterms:modified xsi:type="dcterms:W3CDTF">2017-02-20T23:17:37Z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951ad878-8ce2-44e8-a248-54a075da03ac</vt:lpwstr>
  </property>
</Properties>
</file>